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349" r:id="rId6"/>
    <p:sldId id="350" r:id="rId7"/>
    <p:sldId id="307" r:id="rId8"/>
    <p:sldId id="337" r:id="rId9"/>
    <p:sldId id="364" r:id="rId10"/>
    <p:sldId id="328" r:id="rId11"/>
    <p:sldId id="340" r:id="rId12"/>
    <p:sldId id="313" r:id="rId13"/>
    <p:sldId id="341" r:id="rId14"/>
    <p:sldId id="314" r:id="rId15"/>
    <p:sldId id="342" r:id="rId16"/>
    <p:sldId id="317" r:id="rId17"/>
    <p:sldId id="318" r:id="rId18"/>
    <p:sldId id="319" r:id="rId19"/>
    <p:sldId id="320" r:id="rId20"/>
    <p:sldId id="365" r:id="rId21"/>
    <p:sldId id="366" r:id="rId22"/>
    <p:sldId id="3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B112EB-69A6-43CD-A1F6-D8687E163205}" v="3" dt="2025-04-23T10:10:04.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7386" autoAdjust="0"/>
  </p:normalViewPr>
  <p:slideViewPr>
    <p:cSldViewPr snapToGrid="0">
      <p:cViewPr varScale="1">
        <p:scale>
          <a:sx n="155" d="100"/>
          <a:sy n="155" d="100"/>
        </p:scale>
        <p:origin x="46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E6B112EB-69A6-43CD-A1F6-D8687E163205}"/>
    <pc:docChg chg="undo custSel addSld delSld modSld">
      <pc:chgData name="Alexander Milward" userId="cbb52dd4-e5f6-46c8-9343-7d9428ba7bbb" providerId="ADAL" clId="{E6B112EB-69A6-43CD-A1F6-D8687E163205}" dt="2025-04-23T10:10:04.059" v="26"/>
      <pc:docMkLst>
        <pc:docMk/>
      </pc:docMkLst>
      <pc:sldChg chg="del">
        <pc:chgData name="Alexander Milward" userId="cbb52dd4-e5f6-46c8-9343-7d9428ba7bbb" providerId="ADAL" clId="{E6B112EB-69A6-43CD-A1F6-D8687E163205}" dt="2025-04-22T09:28:18.111" v="0" actId="2696"/>
        <pc:sldMkLst>
          <pc:docMk/>
          <pc:sldMk cId="2926641437" sldId="258"/>
        </pc:sldMkLst>
      </pc:sldChg>
      <pc:sldChg chg="add del">
        <pc:chgData name="Alexander Milward" userId="cbb52dd4-e5f6-46c8-9343-7d9428ba7bbb" providerId="ADAL" clId="{E6B112EB-69A6-43CD-A1F6-D8687E163205}" dt="2025-04-23T10:09:55.348" v="25" actId="2696"/>
        <pc:sldMkLst>
          <pc:docMk/>
          <pc:sldMk cId="3850298488" sldId="259"/>
        </pc:sldMkLst>
      </pc:sldChg>
      <pc:sldChg chg="add del">
        <pc:chgData name="Alexander Milward" userId="cbb52dd4-e5f6-46c8-9343-7d9428ba7bbb" providerId="ADAL" clId="{E6B112EB-69A6-43CD-A1F6-D8687E163205}" dt="2025-04-23T10:09:55.348" v="25" actId="2696"/>
        <pc:sldMkLst>
          <pc:docMk/>
          <pc:sldMk cId="4290288293" sldId="260"/>
        </pc:sldMkLst>
      </pc:sldChg>
      <pc:sldChg chg="add del">
        <pc:chgData name="Alexander Milward" userId="cbb52dd4-e5f6-46c8-9343-7d9428ba7bbb" providerId="ADAL" clId="{E6B112EB-69A6-43CD-A1F6-D8687E163205}" dt="2025-04-23T10:09:55.348" v="25" actId="2696"/>
        <pc:sldMkLst>
          <pc:docMk/>
          <pc:sldMk cId="2904369179" sldId="261"/>
        </pc:sldMkLst>
      </pc:sldChg>
      <pc:sldChg chg="del">
        <pc:chgData name="Alexander Milward" userId="cbb52dd4-e5f6-46c8-9343-7d9428ba7bbb" providerId="ADAL" clId="{E6B112EB-69A6-43CD-A1F6-D8687E163205}" dt="2025-04-22T09:28:18.111" v="0" actId="2696"/>
        <pc:sldMkLst>
          <pc:docMk/>
          <pc:sldMk cId="593058396" sldId="262"/>
        </pc:sldMkLst>
      </pc:sldChg>
      <pc:sldChg chg="del">
        <pc:chgData name="Alexander Milward" userId="cbb52dd4-e5f6-46c8-9343-7d9428ba7bbb" providerId="ADAL" clId="{E6B112EB-69A6-43CD-A1F6-D8687E163205}" dt="2025-04-22T09:28:18.111" v="0" actId="2696"/>
        <pc:sldMkLst>
          <pc:docMk/>
          <pc:sldMk cId="2412263294" sldId="263"/>
        </pc:sldMkLst>
      </pc:sldChg>
      <pc:sldChg chg="del">
        <pc:chgData name="Alexander Milward" userId="cbb52dd4-e5f6-46c8-9343-7d9428ba7bbb" providerId="ADAL" clId="{E6B112EB-69A6-43CD-A1F6-D8687E163205}" dt="2025-04-22T09:28:18.111" v="0" actId="2696"/>
        <pc:sldMkLst>
          <pc:docMk/>
          <pc:sldMk cId="3586371387" sldId="264"/>
        </pc:sldMkLst>
      </pc:sldChg>
      <pc:sldChg chg="del">
        <pc:chgData name="Alexander Milward" userId="cbb52dd4-e5f6-46c8-9343-7d9428ba7bbb" providerId="ADAL" clId="{E6B112EB-69A6-43CD-A1F6-D8687E163205}" dt="2025-04-22T09:28:18.111" v="0" actId="2696"/>
        <pc:sldMkLst>
          <pc:docMk/>
          <pc:sldMk cId="2021095196" sldId="265"/>
        </pc:sldMkLst>
      </pc:sldChg>
      <pc:sldChg chg="del">
        <pc:chgData name="Alexander Milward" userId="cbb52dd4-e5f6-46c8-9343-7d9428ba7bbb" providerId="ADAL" clId="{E6B112EB-69A6-43CD-A1F6-D8687E163205}" dt="2025-04-22T09:28:18.111" v="0" actId="2696"/>
        <pc:sldMkLst>
          <pc:docMk/>
          <pc:sldMk cId="1298895861" sldId="266"/>
        </pc:sldMkLst>
      </pc:sldChg>
      <pc:sldChg chg="del">
        <pc:chgData name="Alexander Milward" userId="cbb52dd4-e5f6-46c8-9343-7d9428ba7bbb" providerId="ADAL" clId="{E6B112EB-69A6-43CD-A1F6-D8687E163205}" dt="2025-04-22T09:28:18.111" v="0" actId="2696"/>
        <pc:sldMkLst>
          <pc:docMk/>
          <pc:sldMk cId="2515326032" sldId="267"/>
        </pc:sldMkLst>
      </pc:sldChg>
      <pc:sldChg chg="del">
        <pc:chgData name="Alexander Milward" userId="cbb52dd4-e5f6-46c8-9343-7d9428ba7bbb" providerId="ADAL" clId="{E6B112EB-69A6-43CD-A1F6-D8687E163205}" dt="2025-04-22T09:28:18.111" v="0" actId="2696"/>
        <pc:sldMkLst>
          <pc:docMk/>
          <pc:sldMk cId="617912550" sldId="268"/>
        </pc:sldMkLst>
      </pc:sldChg>
      <pc:sldChg chg="del">
        <pc:chgData name="Alexander Milward" userId="cbb52dd4-e5f6-46c8-9343-7d9428ba7bbb" providerId="ADAL" clId="{E6B112EB-69A6-43CD-A1F6-D8687E163205}" dt="2025-04-22T09:28:18.111" v="0" actId="2696"/>
        <pc:sldMkLst>
          <pc:docMk/>
          <pc:sldMk cId="1290193837" sldId="269"/>
        </pc:sldMkLst>
      </pc:sldChg>
      <pc:sldChg chg="del">
        <pc:chgData name="Alexander Milward" userId="cbb52dd4-e5f6-46c8-9343-7d9428ba7bbb" providerId="ADAL" clId="{E6B112EB-69A6-43CD-A1F6-D8687E163205}" dt="2025-04-22T09:28:18.111" v="0" actId="2696"/>
        <pc:sldMkLst>
          <pc:docMk/>
          <pc:sldMk cId="52319355" sldId="270"/>
        </pc:sldMkLst>
      </pc:sldChg>
      <pc:sldChg chg="del">
        <pc:chgData name="Alexander Milward" userId="cbb52dd4-e5f6-46c8-9343-7d9428ba7bbb" providerId="ADAL" clId="{E6B112EB-69A6-43CD-A1F6-D8687E163205}" dt="2025-04-22T09:28:18.111" v="0" actId="2696"/>
        <pc:sldMkLst>
          <pc:docMk/>
          <pc:sldMk cId="1196846237" sldId="271"/>
        </pc:sldMkLst>
      </pc:sldChg>
      <pc:sldChg chg="del">
        <pc:chgData name="Alexander Milward" userId="cbb52dd4-e5f6-46c8-9343-7d9428ba7bbb" providerId="ADAL" clId="{E6B112EB-69A6-43CD-A1F6-D8687E163205}" dt="2025-04-22T09:28:18.111" v="0" actId="2696"/>
        <pc:sldMkLst>
          <pc:docMk/>
          <pc:sldMk cId="2150852924" sldId="272"/>
        </pc:sldMkLst>
      </pc:sldChg>
      <pc:sldChg chg="del">
        <pc:chgData name="Alexander Milward" userId="cbb52dd4-e5f6-46c8-9343-7d9428ba7bbb" providerId="ADAL" clId="{E6B112EB-69A6-43CD-A1F6-D8687E163205}" dt="2025-04-22T09:28:18.111" v="0" actId="2696"/>
        <pc:sldMkLst>
          <pc:docMk/>
          <pc:sldMk cId="3533426799" sldId="273"/>
        </pc:sldMkLst>
      </pc:sldChg>
      <pc:sldChg chg="del">
        <pc:chgData name="Alexander Milward" userId="cbb52dd4-e5f6-46c8-9343-7d9428ba7bbb" providerId="ADAL" clId="{E6B112EB-69A6-43CD-A1F6-D8687E163205}" dt="2025-04-22T09:28:18.111" v="0" actId="2696"/>
        <pc:sldMkLst>
          <pc:docMk/>
          <pc:sldMk cId="1822439101" sldId="274"/>
        </pc:sldMkLst>
      </pc:sldChg>
      <pc:sldChg chg="del">
        <pc:chgData name="Alexander Milward" userId="cbb52dd4-e5f6-46c8-9343-7d9428ba7bbb" providerId="ADAL" clId="{E6B112EB-69A6-43CD-A1F6-D8687E163205}" dt="2025-04-22T09:28:50.365" v="1" actId="2696"/>
        <pc:sldMkLst>
          <pc:docMk/>
          <pc:sldMk cId="3499363283" sldId="290"/>
        </pc:sldMkLst>
      </pc:sldChg>
      <pc:sldChg chg="del">
        <pc:chgData name="Alexander Milward" userId="cbb52dd4-e5f6-46c8-9343-7d9428ba7bbb" providerId="ADAL" clId="{E6B112EB-69A6-43CD-A1F6-D8687E163205}" dt="2025-04-22T09:28:50.365" v="1" actId="2696"/>
        <pc:sldMkLst>
          <pc:docMk/>
          <pc:sldMk cId="4262072274" sldId="291"/>
        </pc:sldMkLst>
      </pc:sldChg>
      <pc:sldChg chg="del">
        <pc:chgData name="Alexander Milward" userId="cbb52dd4-e5f6-46c8-9343-7d9428ba7bbb" providerId="ADAL" clId="{E6B112EB-69A6-43CD-A1F6-D8687E163205}" dt="2025-04-22T09:28:50.365" v="1" actId="2696"/>
        <pc:sldMkLst>
          <pc:docMk/>
          <pc:sldMk cId="3359817594" sldId="292"/>
        </pc:sldMkLst>
      </pc:sldChg>
      <pc:sldChg chg="del">
        <pc:chgData name="Alexander Milward" userId="cbb52dd4-e5f6-46c8-9343-7d9428ba7bbb" providerId="ADAL" clId="{E6B112EB-69A6-43CD-A1F6-D8687E163205}" dt="2025-04-22T09:28:50.365" v="1" actId="2696"/>
        <pc:sldMkLst>
          <pc:docMk/>
          <pc:sldMk cId="2266505213" sldId="293"/>
        </pc:sldMkLst>
      </pc:sldChg>
      <pc:sldChg chg="del">
        <pc:chgData name="Alexander Milward" userId="cbb52dd4-e5f6-46c8-9343-7d9428ba7bbb" providerId="ADAL" clId="{E6B112EB-69A6-43CD-A1F6-D8687E163205}" dt="2025-04-22T09:29:11.917" v="2" actId="2696"/>
        <pc:sldMkLst>
          <pc:docMk/>
          <pc:sldMk cId="903438001" sldId="294"/>
        </pc:sldMkLst>
      </pc:sldChg>
      <pc:sldChg chg="del">
        <pc:chgData name="Alexander Milward" userId="cbb52dd4-e5f6-46c8-9343-7d9428ba7bbb" providerId="ADAL" clId="{E6B112EB-69A6-43CD-A1F6-D8687E163205}" dt="2025-04-22T09:28:50.365" v="1" actId="2696"/>
        <pc:sldMkLst>
          <pc:docMk/>
          <pc:sldMk cId="1705024923" sldId="295"/>
        </pc:sldMkLst>
      </pc:sldChg>
      <pc:sldChg chg="del">
        <pc:chgData name="Alexander Milward" userId="cbb52dd4-e5f6-46c8-9343-7d9428ba7bbb" providerId="ADAL" clId="{E6B112EB-69A6-43CD-A1F6-D8687E163205}" dt="2025-04-22T09:28:50.365" v="1" actId="2696"/>
        <pc:sldMkLst>
          <pc:docMk/>
          <pc:sldMk cId="3573494452" sldId="296"/>
        </pc:sldMkLst>
      </pc:sldChg>
      <pc:sldChg chg="del">
        <pc:chgData name="Alexander Milward" userId="cbb52dd4-e5f6-46c8-9343-7d9428ba7bbb" providerId="ADAL" clId="{E6B112EB-69A6-43CD-A1F6-D8687E163205}" dt="2025-04-22T09:28:50.365" v="1" actId="2696"/>
        <pc:sldMkLst>
          <pc:docMk/>
          <pc:sldMk cId="2142185638" sldId="297"/>
        </pc:sldMkLst>
      </pc:sldChg>
      <pc:sldChg chg="del">
        <pc:chgData name="Alexander Milward" userId="cbb52dd4-e5f6-46c8-9343-7d9428ba7bbb" providerId="ADAL" clId="{E6B112EB-69A6-43CD-A1F6-D8687E163205}" dt="2025-04-22T09:28:50.365" v="1" actId="2696"/>
        <pc:sldMkLst>
          <pc:docMk/>
          <pc:sldMk cId="3350922937" sldId="298"/>
        </pc:sldMkLst>
      </pc:sldChg>
      <pc:sldChg chg="del">
        <pc:chgData name="Alexander Milward" userId="cbb52dd4-e5f6-46c8-9343-7d9428ba7bbb" providerId="ADAL" clId="{E6B112EB-69A6-43CD-A1F6-D8687E163205}" dt="2025-04-22T09:29:11.917" v="2" actId="2696"/>
        <pc:sldMkLst>
          <pc:docMk/>
          <pc:sldMk cId="2983199058" sldId="299"/>
        </pc:sldMkLst>
      </pc:sldChg>
      <pc:sldChg chg="del">
        <pc:chgData name="Alexander Milward" userId="cbb52dd4-e5f6-46c8-9343-7d9428ba7bbb" providerId="ADAL" clId="{E6B112EB-69A6-43CD-A1F6-D8687E163205}" dt="2025-04-22T09:30:30.413" v="3" actId="2696"/>
        <pc:sldMkLst>
          <pc:docMk/>
          <pc:sldMk cId="3524061008" sldId="301"/>
        </pc:sldMkLst>
      </pc:sldChg>
      <pc:sldChg chg="del">
        <pc:chgData name="Alexander Milward" userId="cbb52dd4-e5f6-46c8-9343-7d9428ba7bbb" providerId="ADAL" clId="{E6B112EB-69A6-43CD-A1F6-D8687E163205}" dt="2025-04-22T09:30:30.413" v="3" actId="2696"/>
        <pc:sldMkLst>
          <pc:docMk/>
          <pc:sldMk cId="3482930335" sldId="303"/>
        </pc:sldMkLst>
      </pc:sldChg>
      <pc:sldChg chg="del">
        <pc:chgData name="Alexander Milward" userId="cbb52dd4-e5f6-46c8-9343-7d9428ba7bbb" providerId="ADAL" clId="{E6B112EB-69A6-43CD-A1F6-D8687E163205}" dt="2025-04-22T09:30:30.413" v="3" actId="2696"/>
        <pc:sldMkLst>
          <pc:docMk/>
          <pc:sldMk cId="935288696" sldId="304"/>
        </pc:sldMkLst>
      </pc:sldChg>
      <pc:sldChg chg="del">
        <pc:chgData name="Alexander Milward" userId="cbb52dd4-e5f6-46c8-9343-7d9428ba7bbb" providerId="ADAL" clId="{E6B112EB-69A6-43CD-A1F6-D8687E163205}" dt="2025-04-22T09:30:30.413" v="3" actId="2696"/>
        <pc:sldMkLst>
          <pc:docMk/>
          <pc:sldMk cId="1271885808" sldId="305"/>
        </pc:sldMkLst>
      </pc:sldChg>
      <pc:sldChg chg="del">
        <pc:chgData name="Alexander Milward" userId="cbb52dd4-e5f6-46c8-9343-7d9428ba7bbb" providerId="ADAL" clId="{E6B112EB-69A6-43CD-A1F6-D8687E163205}" dt="2025-04-22T09:30:30.413" v="3" actId="2696"/>
        <pc:sldMkLst>
          <pc:docMk/>
          <pc:sldMk cId="1928072218" sldId="306"/>
        </pc:sldMkLst>
      </pc:sldChg>
      <pc:sldChg chg="del">
        <pc:chgData name="Alexander Milward" userId="cbb52dd4-e5f6-46c8-9343-7d9428ba7bbb" providerId="ADAL" clId="{E6B112EB-69A6-43CD-A1F6-D8687E163205}" dt="2025-04-22T09:41:30.430" v="20" actId="2696"/>
        <pc:sldMkLst>
          <pc:docMk/>
          <pc:sldMk cId="3633185220" sldId="308"/>
        </pc:sldMkLst>
      </pc:sldChg>
      <pc:sldChg chg="del">
        <pc:chgData name="Alexander Milward" userId="cbb52dd4-e5f6-46c8-9343-7d9428ba7bbb" providerId="ADAL" clId="{E6B112EB-69A6-43CD-A1F6-D8687E163205}" dt="2025-04-22T09:35:51.240" v="16" actId="2696"/>
        <pc:sldMkLst>
          <pc:docMk/>
          <pc:sldMk cId="3340900492" sldId="309"/>
        </pc:sldMkLst>
      </pc:sldChg>
      <pc:sldChg chg="del">
        <pc:chgData name="Alexander Milward" userId="cbb52dd4-e5f6-46c8-9343-7d9428ba7bbb" providerId="ADAL" clId="{E6B112EB-69A6-43CD-A1F6-D8687E163205}" dt="2025-04-22T09:35:51.240" v="16" actId="2696"/>
        <pc:sldMkLst>
          <pc:docMk/>
          <pc:sldMk cId="1720631800" sldId="310"/>
        </pc:sldMkLst>
      </pc:sldChg>
      <pc:sldChg chg="del">
        <pc:chgData name="Alexander Milward" userId="cbb52dd4-e5f6-46c8-9343-7d9428ba7bbb" providerId="ADAL" clId="{E6B112EB-69A6-43CD-A1F6-D8687E163205}" dt="2025-04-22T09:35:51.240" v="16" actId="2696"/>
        <pc:sldMkLst>
          <pc:docMk/>
          <pc:sldMk cId="2598298971" sldId="311"/>
        </pc:sldMkLst>
      </pc:sldChg>
      <pc:sldChg chg="del">
        <pc:chgData name="Alexander Milward" userId="cbb52dd4-e5f6-46c8-9343-7d9428ba7bbb" providerId="ADAL" clId="{E6B112EB-69A6-43CD-A1F6-D8687E163205}" dt="2025-04-22T09:35:51.240" v="16" actId="2696"/>
        <pc:sldMkLst>
          <pc:docMk/>
          <pc:sldMk cId="2577993402" sldId="312"/>
        </pc:sldMkLst>
      </pc:sldChg>
      <pc:sldChg chg="del">
        <pc:chgData name="Alexander Milward" userId="cbb52dd4-e5f6-46c8-9343-7d9428ba7bbb" providerId="ADAL" clId="{E6B112EB-69A6-43CD-A1F6-D8687E163205}" dt="2025-04-22T09:36:06.443" v="17" actId="2696"/>
        <pc:sldMkLst>
          <pc:docMk/>
          <pc:sldMk cId="4216497233" sldId="315"/>
        </pc:sldMkLst>
      </pc:sldChg>
      <pc:sldChg chg="del">
        <pc:chgData name="Alexander Milward" userId="cbb52dd4-e5f6-46c8-9343-7d9428ba7bbb" providerId="ADAL" clId="{E6B112EB-69A6-43CD-A1F6-D8687E163205}" dt="2025-04-22T09:36:58.623" v="18" actId="2696"/>
        <pc:sldMkLst>
          <pc:docMk/>
          <pc:sldMk cId="150265833" sldId="316"/>
        </pc:sldMkLst>
      </pc:sldChg>
      <pc:sldChg chg="del">
        <pc:chgData name="Alexander Milward" userId="cbb52dd4-e5f6-46c8-9343-7d9428ba7bbb" providerId="ADAL" clId="{E6B112EB-69A6-43CD-A1F6-D8687E163205}" dt="2025-04-22T09:37:55.408" v="19" actId="2696"/>
        <pc:sldMkLst>
          <pc:docMk/>
          <pc:sldMk cId="845705687" sldId="321"/>
        </pc:sldMkLst>
      </pc:sldChg>
      <pc:sldChg chg="del">
        <pc:chgData name="Alexander Milward" userId="cbb52dd4-e5f6-46c8-9343-7d9428ba7bbb" providerId="ADAL" clId="{E6B112EB-69A6-43CD-A1F6-D8687E163205}" dt="2025-04-22T09:35:51.240" v="16" actId="2696"/>
        <pc:sldMkLst>
          <pc:docMk/>
          <pc:sldMk cId="4147966049" sldId="322"/>
        </pc:sldMkLst>
      </pc:sldChg>
      <pc:sldChg chg="del">
        <pc:chgData name="Alexander Milward" userId="cbb52dd4-e5f6-46c8-9343-7d9428ba7bbb" providerId="ADAL" clId="{E6B112EB-69A6-43CD-A1F6-D8687E163205}" dt="2025-04-22T09:37:55.408" v="19" actId="2696"/>
        <pc:sldMkLst>
          <pc:docMk/>
          <pc:sldMk cId="2070498409" sldId="323"/>
        </pc:sldMkLst>
      </pc:sldChg>
      <pc:sldChg chg="del">
        <pc:chgData name="Alexander Milward" userId="cbb52dd4-e5f6-46c8-9343-7d9428ba7bbb" providerId="ADAL" clId="{E6B112EB-69A6-43CD-A1F6-D8687E163205}" dt="2025-04-22T09:37:55.408" v="19" actId="2696"/>
        <pc:sldMkLst>
          <pc:docMk/>
          <pc:sldMk cId="2085252784" sldId="324"/>
        </pc:sldMkLst>
      </pc:sldChg>
      <pc:sldChg chg="del">
        <pc:chgData name="Alexander Milward" userId="cbb52dd4-e5f6-46c8-9343-7d9428ba7bbb" providerId="ADAL" clId="{E6B112EB-69A6-43CD-A1F6-D8687E163205}" dt="2025-04-22T09:37:55.408" v="19" actId="2696"/>
        <pc:sldMkLst>
          <pc:docMk/>
          <pc:sldMk cId="2951945151" sldId="325"/>
        </pc:sldMkLst>
      </pc:sldChg>
      <pc:sldChg chg="del">
        <pc:chgData name="Alexander Milward" userId="cbb52dd4-e5f6-46c8-9343-7d9428ba7bbb" providerId="ADAL" clId="{E6B112EB-69A6-43CD-A1F6-D8687E163205}" dt="2025-04-22T09:37:55.408" v="19" actId="2696"/>
        <pc:sldMkLst>
          <pc:docMk/>
          <pc:sldMk cId="2310979705" sldId="326"/>
        </pc:sldMkLst>
      </pc:sldChg>
      <pc:sldChg chg="del">
        <pc:chgData name="Alexander Milward" userId="cbb52dd4-e5f6-46c8-9343-7d9428ba7bbb" providerId="ADAL" clId="{E6B112EB-69A6-43CD-A1F6-D8687E163205}" dt="2025-04-22T09:37:55.408" v="19" actId="2696"/>
        <pc:sldMkLst>
          <pc:docMk/>
          <pc:sldMk cId="3345390492" sldId="327"/>
        </pc:sldMkLst>
      </pc:sldChg>
      <pc:sldChg chg="addSp delSp modSp mod">
        <pc:chgData name="Alexander Milward" userId="cbb52dd4-e5f6-46c8-9343-7d9428ba7bbb" providerId="ADAL" clId="{E6B112EB-69A6-43CD-A1F6-D8687E163205}" dt="2025-04-22T09:33:15.667" v="15" actId="478"/>
        <pc:sldMkLst>
          <pc:docMk/>
          <pc:sldMk cId="129317539" sldId="328"/>
        </pc:sldMkLst>
        <pc:spChg chg="add del mod">
          <ac:chgData name="Alexander Milward" userId="cbb52dd4-e5f6-46c8-9343-7d9428ba7bbb" providerId="ADAL" clId="{E6B112EB-69A6-43CD-A1F6-D8687E163205}" dt="2025-04-22T09:33:13.949" v="14" actId="1076"/>
          <ac:spMkLst>
            <pc:docMk/>
            <pc:sldMk cId="129317539" sldId="328"/>
            <ac:spMk id="3" creationId="{12574639-44BD-5938-7A91-89BC0D728CE4}"/>
          </ac:spMkLst>
        </pc:spChg>
        <pc:spChg chg="del mod">
          <ac:chgData name="Alexander Milward" userId="cbb52dd4-e5f6-46c8-9343-7d9428ba7bbb" providerId="ADAL" clId="{E6B112EB-69A6-43CD-A1F6-D8687E163205}" dt="2025-04-22T09:33:15.667" v="15" actId="478"/>
          <ac:spMkLst>
            <pc:docMk/>
            <pc:sldMk cId="129317539" sldId="328"/>
            <ac:spMk id="6" creationId="{0781C718-EB3E-69CB-E4B8-7DC13A0542ED}"/>
          </ac:spMkLst>
        </pc:spChg>
      </pc:sldChg>
      <pc:sldChg chg="del">
        <pc:chgData name="Alexander Milward" userId="cbb52dd4-e5f6-46c8-9343-7d9428ba7bbb" providerId="ADAL" clId="{E6B112EB-69A6-43CD-A1F6-D8687E163205}" dt="2025-04-22T14:26:35.118" v="22" actId="2696"/>
        <pc:sldMkLst>
          <pc:docMk/>
          <pc:sldMk cId="335910970" sldId="329"/>
        </pc:sldMkLst>
      </pc:sldChg>
      <pc:sldChg chg="del">
        <pc:chgData name="Alexander Milward" userId="cbb52dd4-e5f6-46c8-9343-7d9428ba7bbb" providerId="ADAL" clId="{E6B112EB-69A6-43CD-A1F6-D8687E163205}" dt="2025-04-22T09:28:50.365" v="1" actId="2696"/>
        <pc:sldMkLst>
          <pc:docMk/>
          <pc:sldMk cId="1990145010" sldId="330"/>
        </pc:sldMkLst>
      </pc:sldChg>
      <pc:sldChg chg="del">
        <pc:chgData name="Alexander Milward" userId="cbb52dd4-e5f6-46c8-9343-7d9428ba7bbb" providerId="ADAL" clId="{E6B112EB-69A6-43CD-A1F6-D8687E163205}" dt="2025-04-22T09:28:50.365" v="1" actId="2696"/>
        <pc:sldMkLst>
          <pc:docMk/>
          <pc:sldMk cId="1890795657" sldId="331"/>
        </pc:sldMkLst>
      </pc:sldChg>
      <pc:sldChg chg="del">
        <pc:chgData name="Alexander Milward" userId="cbb52dd4-e5f6-46c8-9343-7d9428ba7bbb" providerId="ADAL" clId="{E6B112EB-69A6-43CD-A1F6-D8687E163205}" dt="2025-04-22T09:30:30.413" v="3" actId="2696"/>
        <pc:sldMkLst>
          <pc:docMk/>
          <pc:sldMk cId="2149700993" sldId="335"/>
        </pc:sldMkLst>
      </pc:sldChg>
      <pc:sldChg chg="del">
        <pc:chgData name="Alexander Milward" userId="cbb52dd4-e5f6-46c8-9343-7d9428ba7bbb" providerId="ADAL" clId="{E6B112EB-69A6-43CD-A1F6-D8687E163205}" dt="2025-04-22T09:35:51.240" v="16" actId="2696"/>
        <pc:sldMkLst>
          <pc:docMk/>
          <pc:sldMk cId="3842876473" sldId="338"/>
        </pc:sldMkLst>
      </pc:sldChg>
      <pc:sldChg chg="del">
        <pc:chgData name="Alexander Milward" userId="cbb52dd4-e5f6-46c8-9343-7d9428ba7bbb" providerId="ADAL" clId="{E6B112EB-69A6-43CD-A1F6-D8687E163205}" dt="2025-04-22T09:35:51.240" v="16" actId="2696"/>
        <pc:sldMkLst>
          <pc:docMk/>
          <pc:sldMk cId="2833689617" sldId="339"/>
        </pc:sldMkLst>
      </pc:sldChg>
      <pc:sldChg chg="del">
        <pc:chgData name="Alexander Milward" userId="cbb52dd4-e5f6-46c8-9343-7d9428ba7bbb" providerId="ADAL" clId="{E6B112EB-69A6-43CD-A1F6-D8687E163205}" dt="2025-04-22T09:37:55.408" v="19" actId="2696"/>
        <pc:sldMkLst>
          <pc:docMk/>
          <pc:sldMk cId="4182685338" sldId="343"/>
        </pc:sldMkLst>
      </pc:sldChg>
      <pc:sldChg chg="del">
        <pc:chgData name="Alexander Milward" userId="cbb52dd4-e5f6-46c8-9343-7d9428ba7bbb" providerId="ADAL" clId="{E6B112EB-69A6-43CD-A1F6-D8687E163205}" dt="2025-04-22T09:28:50.365" v="1" actId="2696"/>
        <pc:sldMkLst>
          <pc:docMk/>
          <pc:sldMk cId="1499262865" sldId="345"/>
        </pc:sldMkLst>
      </pc:sldChg>
      <pc:sldChg chg="del">
        <pc:chgData name="Alexander Milward" userId="cbb52dd4-e5f6-46c8-9343-7d9428ba7bbb" providerId="ADAL" clId="{E6B112EB-69A6-43CD-A1F6-D8687E163205}" dt="2025-04-22T09:28:50.365" v="1" actId="2696"/>
        <pc:sldMkLst>
          <pc:docMk/>
          <pc:sldMk cId="2968355945" sldId="347"/>
        </pc:sldMkLst>
      </pc:sldChg>
      <pc:sldChg chg="del">
        <pc:chgData name="Alexander Milward" userId="cbb52dd4-e5f6-46c8-9343-7d9428ba7bbb" providerId="ADAL" clId="{E6B112EB-69A6-43CD-A1F6-D8687E163205}" dt="2025-04-22T09:28:50.365" v="1" actId="2696"/>
        <pc:sldMkLst>
          <pc:docMk/>
          <pc:sldMk cId="3672374699" sldId="348"/>
        </pc:sldMkLst>
      </pc:sldChg>
      <pc:sldChg chg="del">
        <pc:chgData name="Alexander Milward" userId="cbb52dd4-e5f6-46c8-9343-7d9428ba7bbb" providerId="ADAL" clId="{E6B112EB-69A6-43CD-A1F6-D8687E163205}" dt="2025-04-22T09:28:18.111" v="0" actId="2696"/>
        <pc:sldMkLst>
          <pc:docMk/>
          <pc:sldMk cId="398124559" sldId="351"/>
        </pc:sldMkLst>
      </pc:sldChg>
      <pc:sldChg chg="del">
        <pc:chgData name="Alexander Milward" userId="cbb52dd4-e5f6-46c8-9343-7d9428ba7bbb" providerId="ADAL" clId="{E6B112EB-69A6-43CD-A1F6-D8687E163205}" dt="2025-04-22T09:28:18.111" v="0" actId="2696"/>
        <pc:sldMkLst>
          <pc:docMk/>
          <pc:sldMk cId="2700140754" sldId="352"/>
        </pc:sldMkLst>
      </pc:sldChg>
      <pc:sldChg chg="del">
        <pc:chgData name="Alexander Milward" userId="cbb52dd4-e5f6-46c8-9343-7d9428ba7bbb" providerId="ADAL" clId="{E6B112EB-69A6-43CD-A1F6-D8687E163205}" dt="2025-04-22T09:28:18.111" v="0" actId="2696"/>
        <pc:sldMkLst>
          <pc:docMk/>
          <pc:sldMk cId="2043513723" sldId="353"/>
        </pc:sldMkLst>
      </pc:sldChg>
      <pc:sldChg chg="del">
        <pc:chgData name="Alexander Milward" userId="cbb52dd4-e5f6-46c8-9343-7d9428ba7bbb" providerId="ADAL" clId="{E6B112EB-69A6-43CD-A1F6-D8687E163205}" dt="2025-04-22T09:28:18.111" v="0" actId="2696"/>
        <pc:sldMkLst>
          <pc:docMk/>
          <pc:sldMk cId="304115058" sldId="354"/>
        </pc:sldMkLst>
      </pc:sldChg>
      <pc:sldChg chg="del">
        <pc:chgData name="Alexander Milward" userId="cbb52dd4-e5f6-46c8-9343-7d9428ba7bbb" providerId="ADAL" clId="{E6B112EB-69A6-43CD-A1F6-D8687E163205}" dt="2025-04-22T09:28:18.111" v="0" actId="2696"/>
        <pc:sldMkLst>
          <pc:docMk/>
          <pc:sldMk cId="2044937136" sldId="355"/>
        </pc:sldMkLst>
      </pc:sldChg>
      <pc:sldChg chg="add">
        <pc:chgData name="Alexander Milward" userId="cbb52dd4-e5f6-46c8-9343-7d9428ba7bbb" providerId="ADAL" clId="{E6B112EB-69A6-43CD-A1F6-D8687E163205}" dt="2025-04-22T14:26:21.696" v="21"/>
        <pc:sldMkLst>
          <pc:docMk/>
          <pc:sldMk cId="788309708" sldId="364"/>
        </pc:sldMkLst>
      </pc:sldChg>
      <pc:sldChg chg="add">
        <pc:chgData name="Alexander Milward" userId="cbb52dd4-e5f6-46c8-9343-7d9428ba7bbb" providerId="ADAL" clId="{E6B112EB-69A6-43CD-A1F6-D8687E163205}" dt="2025-04-23T10:10:04.059" v="26"/>
        <pc:sldMkLst>
          <pc:docMk/>
          <pc:sldMk cId="2880790730" sldId="365"/>
        </pc:sldMkLst>
      </pc:sldChg>
      <pc:sldChg chg="add">
        <pc:chgData name="Alexander Milward" userId="cbb52dd4-e5f6-46c8-9343-7d9428ba7bbb" providerId="ADAL" clId="{E6B112EB-69A6-43CD-A1F6-D8687E163205}" dt="2025-04-23T10:10:04.059" v="26"/>
        <pc:sldMkLst>
          <pc:docMk/>
          <pc:sldMk cId="1710240731" sldId="366"/>
        </pc:sldMkLst>
      </pc:sldChg>
      <pc:sldChg chg="add">
        <pc:chgData name="Alexander Milward" userId="cbb52dd4-e5f6-46c8-9343-7d9428ba7bbb" providerId="ADAL" clId="{E6B112EB-69A6-43CD-A1F6-D8687E163205}" dt="2025-04-23T10:10:04.059" v="26"/>
        <pc:sldMkLst>
          <pc:docMk/>
          <pc:sldMk cId="2173067170" sldId="367"/>
        </pc:sldMkLst>
      </pc:sldChg>
    </pc:docChg>
  </pc:docChgLst>
  <pc:docChgLst>
    <pc:chgData name="Alexander Milward" userId="cbb52dd4-e5f6-46c8-9343-7d9428ba7bbb" providerId="ADAL" clId="{16FEF41A-D50F-41F7-ACDC-E8984750A3AE}"/>
    <pc:docChg chg="undo custSel modSld">
      <pc:chgData name="Alexander Milward" userId="cbb52dd4-e5f6-46c8-9343-7d9428ba7bbb" providerId="ADAL" clId="{16FEF41A-D50F-41F7-ACDC-E8984750A3AE}" dt="2025-04-22T09:07:26.074" v="299"/>
      <pc:docMkLst>
        <pc:docMk/>
      </pc:docMkLst>
      <pc:sldChg chg="modSp mod">
        <pc:chgData name="Alexander Milward" userId="cbb52dd4-e5f6-46c8-9343-7d9428ba7bbb" providerId="ADAL" clId="{16FEF41A-D50F-41F7-ACDC-E8984750A3AE}" dt="2025-04-22T08:14:33.502" v="8" actId="14100"/>
        <pc:sldMkLst>
          <pc:docMk/>
          <pc:sldMk cId="2904369179" sldId="261"/>
        </pc:sldMkLst>
        <pc:spChg chg="mod">
          <ac:chgData name="Alexander Milward" userId="cbb52dd4-e5f6-46c8-9343-7d9428ba7bbb" providerId="ADAL" clId="{16FEF41A-D50F-41F7-ACDC-E8984750A3AE}" dt="2025-04-22T08:14:33.502" v="8" actId="14100"/>
          <ac:spMkLst>
            <pc:docMk/>
            <pc:sldMk cId="2904369179" sldId="261"/>
            <ac:spMk id="7" creationId="{8CC1049B-495F-D93A-3AAC-F6D85BB17013}"/>
          </ac:spMkLst>
        </pc:spChg>
      </pc:sldChg>
      <pc:sldChg chg="addSp modSp mod">
        <pc:chgData name="Alexander Milward" userId="cbb52dd4-e5f6-46c8-9343-7d9428ba7bbb" providerId="ADAL" clId="{16FEF41A-D50F-41F7-ACDC-E8984750A3AE}" dt="2025-04-22T09:04:00.029" v="177" actId="1076"/>
        <pc:sldMkLst>
          <pc:docMk/>
          <pc:sldMk cId="593058396" sldId="262"/>
        </pc:sldMkLst>
        <pc:spChg chg="add mod">
          <ac:chgData name="Alexander Milward" userId="cbb52dd4-e5f6-46c8-9343-7d9428ba7bbb" providerId="ADAL" clId="{16FEF41A-D50F-41F7-ACDC-E8984750A3AE}" dt="2025-04-22T09:04:00.029" v="177" actId="1076"/>
          <ac:spMkLst>
            <pc:docMk/>
            <pc:sldMk cId="593058396" sldId="262"/>
            <ac:spMk id="2" creationId="{81CA67D0-364C-AF13-010E-03387E516252}"/>
          </ac:spMkLst>
        </pc:spChg>
      </pc:sldChg>
      <pc:sldChg chg="addSp modSp mod">
        <pc:chgData name="Alexander Milward" userId="cbb52dd4-e5f6-46c8-9343-7d9428ba7bbb" providerId="ADAL" clId="{16FEF41A-D50F-41F7-ACDC-E8984750A3AE}" dt="2025-04-22T09:03:18.344" v="171" actId="1076"/>
        <pc:sldMkLst>
          <pc:docMk/>
          <pc:sldMk cId="617912550" sldId="268"/>
        </pc:sldMkLst>
        <pc:spChg chg="add mod">
          <ac:chgData name="Alexander Milward" userId="cbb52dd4-e5f6-46c8-9343-7d9428ba7bbb" providerId="ADAL" clId="{16FEF41A-D50F-41F7-ACDC-E8984750A3AE}" dt="2025-04-22T09:03:18.344" v="171" actId="1076"/>
          <ac:spMkLst>
            <pc:docMk/>
            <pc:sldMk cId="617912550" sldId="268"/>
            <ac:spMk id="2" creationId="{76D8649C-3BD3-9143-6C5F-680D8929979B}"/>
          </ac:spMkLst>
        </pc:spChg>
      </pc:sldChg>
      <pc:sldChg chg="addSp modSp mod">
        <pc:chgData name="Alexander Milward" userId="cbb52dd4-e5f6-46c8-9343-7d9428ba7bbb" providerId="ADAL" clId="{16FEF41A-D50F-41F7-ACDC-E8984750A3AE}" dt="2025-04-22T09:06:28.898" v="298" actId="20577"/>
        <pc:sldMkLst>
          <pc:docMk/>
          <pc:sldMk cId="1290193837" sldId="269"/>
        </pc:sldMkLst>
        <pc:spChg chg="add mod">
          <ac:chgData name="Alexander Milward" userId="cbb52dd4-e5f6-46c8-9343-7d9428ba7bbb" providerId="ADAL" clId="{16FEF41A-D50F-41F7-ACDC-E8984750A3AE}" dt="2025-04-22T09:06:28.898" v="298" actId="20577"/>
          <ac:spMkLst>
            <pc:docMk/>
            <pc:sldMk cId="1290193837" sldId="269"/>
            <ac:spMk id="2" creationId="{295212AA-E07A-3219-0936-FA6A0B51FB0F}"/>
          </ac:spMkLst>
        </pc:spChg>
      </pc:sldChg>
      <pc:sldChg chg="addSp modSp">
        <pc:chgData name="Alexander Milward" userId="cbb52dd4-e5f6-46c8-9343-7d9428ba7bbb" providerId="ADAL" clId="{16FEF41A-D50F-41F7-ACDC-E8984750A3AE}" dt="2025-04-22T09:07:26.074" v="299"/>
        <pc:sldMkLst>
          <pc:docMk/>
          <pc:sldMk cId="52319355" sldId="270"/>
        </pc:sldMkLst>
        <pc:spChg chg="add mod">
          <ac:chgData name="Alexander Milward" userId="cbb52dd4-e5f6-46c8-9343-7d9428ba7bbb" providerId="ADAL" clId="{16FEF41A-D50F-41F7-ACDC-E8984750A3AE}" dt="2025-04-22T09:07:26.074" v="299"/>
          <ac:spMkLst>
            <pc:docMk/>
            <pc:sldMk cId="52319355" sldId="270"/>
            <ac:spMk id="2" creationId="{1E453A98-451A-434B-5A0B-2333C65E4007}"/>
          </ac:spMkLst>
        </pc:spChg>
      </pc:sldChg>
      <pc:sldChg chg="addSp modSp mod">
        <pc:chgData name="Alexander Milward" userId="cbb52dd4-e5f6-46c8-9343-7d9428ba7bbb" providerId="ADAL" clId="{16FEF41A-D50F-41F7-ACDC-E8984750A3AE}" dt="2025-04-22T09:05:42.735" v="236" actId="1076"/>
        <pc:sldMkLst>
          <pc:docMk/>
          <pc:sldMk cId="2150852924" sldId="272"/>
        </pc:sldMkLst>
        <pc:spChg chg="add mod">
          <ac:chgData name="Alexander Milward" userId="cbb52dd4-e5f6-46c8-9343-7d9428ba7bbb" providerId="ADAL" clId="{16FEF41A-D50F-41F7-ACDC-E8984750A3AE}" dt="2025-04-22T09:05:42.735" v="236" actId="1076"/>
          <ac:spMkLst>
            <pc:docMk/>
            <pc:sldMk cId="2150852924" sldId="272"/>
            <ac:spMk id="2" creationId="{5A68C9DD-BE52-3289-1167-184D89986AD9}"/>
          </ac:spMkLst>
        </pc:spChg>
      </pc:sldChg>
      <pc:sldChg chg="addSp modSp mod">
        <pc:chgData name="Alexander Milward" userId="cbb52dd4-e5f6-46c8-9343-7d9428ba7bbb" providerId="ADAL" clId="{16FEF41A-D50F-41F7-ACDC-E8984750A3AE}" dt="2025-04-22T09:03:41.610" v="173" actId="1076"/>
        <pc:sldMkLst>
          <pc:docMk/>
          <pc:sldMk cId="3533426799" sldId="273"/>
        </pc:sldMkLst>
        <pc:spChg chg="add mod">
          <ac:chgData name="Alexander Milward" userId="cbb52dd4-e5f6-46c8-9343-7d9428ba7bbb" providerId="ADAL" clId="{16FEF41A-D50F-41F7-ACDC-E8984750A3AE}" dt="2025-04-22T09:03:41.610" v="173" actId="1076"/>
          <ac:spMkLst>
            <pc:docMk/>
            <pc:sldMk cId="3533426799" sldId="273"/>
            <ac:spMk id="2" creationId="{2D6E5658-477B-9AE9-1A8E-EC99EECB2E8E}"/>
          </ac:spMkLst>
        </pc:spChg>
      </pc:sldChg>
      <pc:sldChg chg="addSp modSp mod">
        <pc:chgData name="Alexander Milward" userId="cbb52dd4-e5f6-46c8-9343-7d9428ba7bbb" providerId="ADAL" clId="{16FEF41A-D50F-41F7-ACDC-E8984750A3AE}" dt="2025-04-22T09:04:05.497" v="179" actId="1076"/>
        <pc:sldMkLst>
          <pc:docMk/>
          <pc:sldMk cId="1822439101" sldId="274"/>
        </pc:sldMkLst>
        <pc:spChg chg="add mod">
          <ac:chgData name="Alexander Milward" userId="cbb52dd4-e5f6-46c8-9343-7d9428ba7bbb" providerId="ADAL" clId="{16FEF41A-D50F-41F7-ACDC-E8984750A3AE}" dt="2025-04-22T09:04:05.497" v="179" actId="1076"/>
          <ac:spMkLst>
            <pc:docMk/>
            <pc:sldMk cId="1822439101" sldId="274"/>
            <ac:spMk id="2" creationId="{2D315376-9EAF-6623-4CAD-91FEF5D0A17B}"/>
          </ac:spMkLst>
        </pc:spChg>
      </pc:sldChg>
      <pc:sldChg chg="addSp modSp mod">
        <pc:chgData name="Alexander Milward" userId="cbb52dd4-e5f6-46c8-9343-7d9428ba7bbb" providerId="ADAL" clId="{16FEF41A-D50F-41F7-ACDC-E8984750A3AE}" dt="2025-04-22T09:03:07.537" v="169" actId="1076"/>
        <pc:sldMkLst>
          <pc:docMk/>
          <pc:sldMk cId="398124559" sldId="351"/>
        </pc:sldMkLst>
        <pc:spChg chg="add mod">
          <ac:chgData name="Alexander Milward" userId="cbb52dd4-e5f6-46c8-9343-7d9428ba7bbb" providerId="ADAL" clId="{16FEF41A-D50F-41F7-ACDC-E8984750A3AE}" dt="2025-04-22T09:03:07.537" v="169" actId="1076"/>
          <ac:spMkLst>
            <pc:docMk/>
            <pc:sldMk cId="398124559" sldId="351"/>
            <ac:spMk id="2" creationId="{4FB02FDD-FD23-4BD8-4BD9-838B7312CB4E}"/>
          </ac:spMkLst>
        </pc:spChg>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ldChg>
      <pc:sldChg chg="modSp mod">
        <pc:chgData name="Chloe Rodic" userId="85c4b904-cf81-48ab-b314-8f3c795b453b" providerId="ADAL" clId="{A5FDD892-8963-4A35-95CA-D01A702E69D1}" dt="2025-04-11T09:24:18.584" v="64" actId="1076"/>
        <pc:sldMkLst>
          <pc:docMk/>
          <pc:sldMk cId="1890795657" sldId="331"/>
        </pc:sldMkLst>
      </pc:sldChg>
      <pc:sldChg chg="modSp mod">
        <pc:chgData name="Chloe Rodic" userId="85c4b904-cf81-48ab-b314-8f3c795b453b" providerId="ADAL" clId="{A5FDD892-8963-4A35-95CA-D01A702E69D1}" dt="2025-04-11T09:38:01.896" v="66" actId="1076"/>
        <pc:sldMkLst>
          <pc:docMk/>
          <pc:sldMk cId="2149700993" sldId="335"/>
        </pc:sldMkLst>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ldChg>
      <pc:sldChg chg="modSp mod">
        <pc:chgData name="Alexander Milward" userId="cbb52dd4-e5f6-46c8-9343-7d9428ba7bbb" providerId="ADAL" clId="{822AAC4F-58B6-4B0E-A518-7FEB16CE6D63}" dt="2025-03-17T14:11:34.950" v="6" actId="948"/>
        <pc:sldMkLst>
          <pc:docMk/>
          <pc:sldMk cId="4262072274" sldId="291"/>
        </pc:sldMkLst>
      </pc:sldChg>
      <pc:sldChg chg="modSp mod">
        <pc:chgData name="Alexander Milward" userId="cbb52dd4-e5f6-46c8-9343-7d9428ba7bbb" providerId="ADAL" clId="{822AAC4F-58B6-4B0E-A518-7FEB16CE6D63}" dt="2025-03-17T14:15:01.938" v="22" actId="14100"/>
        <pc:sldMkLst>
          <pc:docMk/>
          <pc:sldMk cId="3359817594" sldId="292"/>
        </pc:sldMkLst>
      </pc:sldChg>
      <pc:sldChg chg="modSp mod">
        <pc:chgData name="Alexander Milward" userId="cbb52dd4-e5f6-46c8-9343-7d9428ba7bbb" providerId="ADAL" clId="{822AAC4F-58B6-4B0E-A518-7FEB16CE6D63}" dt="2025-03-17T14:16:22.560" v="25" actId="1076"/>
        <pc:sldMkLst>
          <pc:docMk/>
          <pc:sldMk cId="2266505213" sldId="293"/>
        </pc:sldMkLst>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ldChg>
      <pc:sldChg chg="modSp mod">
        <pc:chgData name="Alexander Milward" userId="cbb52dd4-e5f6-46c8-9343-7d9428ba7bbb" providerId="ADAL" clId="{822AAC4F-58B6-4B0E-A518-7FEB16CE6D63}" dt="2025-03-17T14:20:40.726" v="50" actId="948"/>
        <pc:sldMkLst>
          <pc:docMk/>
          <pc:sldMk cId="2983199058" sldId="299"/>
        </pc:sldMkLst>
      </pc:sldChg>
      <pc:sldChg chg="modSp mod">
        <pc:chgData name="Alexander Milward" userId="cbb52dd4-e5f6-46c8-9343-7d9428ba7bbb" providerId="ADAL" clId="{822AAC4F-58B6-4B0E-A518-7FEB16CE6D63}" dt="2025-03-17T14:23:41.148" v="59" actId="948"/>
        <pc:sldMkLst>
          <pc:docMk/>
          <pc:sldMk cId="3524061008" sldId="301"/>
        </pc:sldMkLst>
      </pc:sldChg>
      <pc:sldChg chg="modSp mod">
        <pc:chgData name="Alexander Milward" userId="cbb52dd4-e5f6-46c8-9343-7d9428ba7bbb" providerId="ADAL" clId="{822AAC4F-58B6-4B0E-A518-7FEB16CE6D63}" dt="2025-03-17T14:24:05.094" v="60" actId="948"/>
        <pc:sldMkLst>
          <pc:docMk/>
          <pc:sldMk cId="3482930335" sldId="303"/>
        </pc:sldMkLst>
      </pc:sldChg>
      <pc:sldChg chg="modSp mod">
        <pc:chgData name="Alexander Milward" userId="cbb52dd4-e5f6-46c8-9343-7d9428ba7bbb" providerId="ADAL" clId="{822AAC4F-58B6-4B0E-A518-7FEB16CE6D63}" dt="2025-03-17T14:24:39.854" v="62" actId="948"/>
        <pc:sldMkLst>
          <pc:docMk/>
          <pc:sldMk cId="935288696" sldId="304"/>
        </pc:sldMkLst>
      </pc:sldChg>
      <pc:sldChg chg="modSp mod">
        <pc:chgData name="Alexander Milward" userId="cbb52dd4-e5f6-46c8-9343-7d9428ba7bbb" providerId="ADAL" clId="{822AAC4F-58B6-4B0E-A518-7FEB16CE6D63}" dt="2025-03-17T14:25:55.025" v="147" actId="1038"/>
        <pc:sldMkLst>
          <pc:docMk/>
          <pc:sldMk cId="1271885808" sldId="305"/>
        </pc:sldMkLst>
      </pc:sldChg>
      <pc:sldChg chg="modSp mod">
        <pc:chgData name="Alexander Milward" userId="cbb52dd4-e5f6-46c8-9343-7d9428ba7bbb" providerId="ADAL" clId="{822AAC4F-58B6-4B0E-A518-7FEB16CE6D63}" dt="2025-03-17T14:24:23.500" v="61" actId="948"/>
        <pc:sldMkLst>
          <pc:docMk/>
          <pc:sldMk cId="1928072218" sldId="306"/>
        </pc:sldMkLst>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ldChg>
      <pc:sldChg chg="modSp mod">
        <pc:chgData name="Alexander Milward" userId="cbb52dd4-e5f6-46c8-9343-7d9428ba7bbb" providerId="ADAL" clId="{822AAC4F-58B6-4B0E-A518-7FEB16CE6D63}" dt="2025-03-17T14:29:11.103" v="190" actId="948"/>
        <pc:sldMkLst>
          <pc:docMk/>
          <pc:sldMk cId="2598298971" sldId="311"/>
        </pc:sldMkLst>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pChg chg="mod">
          <ac:chgData name="Alexander Milward" userId="cbb52dd4-e5f6-46c8-9343-7d9428ba7bbb" providerId="ADAL" clId="{822AAC4F-58B6-4B0E-A518-7FEB16CE6D63}" dt="2025-03-17T14:29:38.129" v="192" actId="948"/>
          <ac:spMkLst>
            <pc:docMk/>
            <pc:sldMk cId="3696715673" sldId="313"/>
            <ac:spMk id="18" creationId="{D67D66FB-4DBE-9E71-B49E-414E136B8FC3}"/>
          </ac:spMkLst>
        </pc:spChg>
        <pc:spChg chg="mod">
          <ac:chgData name="Alexander Milward" userId="cbb52dd4-e5f6-46c8-9343-7d9428ba7bbb" providerId="ADAL" clId="{822AAC4F-58B6-4B0E-A518-7FEB16CE6D63}" dt="2025-03-17T14:29:38.129" v="192" actId="948"/>
          <ac:spMkLst>
            <pc:docMk/>
            <pc:sldMk cId="3696715673" sldId="313"/>
            <ac:spMk id="21" creationId="{4132C42E-B901-CF18-87DB-BF9EF7E87A38}"/>
          </ac:spMkLst>
        </pc:spChg>
        <pc:spChg chg="mod">
          <ac:chgData name="Alexander Milward" userId="cbb52dd4-e5f6-46c8-9343-7d9428ba7bbb" providerId="ADAL" clId="{822AAC4F-58B6-4B0E-A518-7FEB16CE6D63}" dt="2025-03-17T14:29:38.129" v="192" actId="948"/>
          <ac:spMkLst>
            <pc:docMk/>
            <pc:sldMk cId="3696715673" sldId="313"/>
            <ac:spMk id="22" creationId="{A7152251-E9F8-6C6E-4BEB-D8E356CEA79E}"/>
          </ac:spMkLst>
        </pc:spChg>
        <pc:spChg chg="mod">
          <ac:chgData name="Alexander Milward" userId="cbb52dd4-e5f6-46c8-9343-7d9428ba7bbb" providerId="ADAL" clId="{822AAC4F-58B6-4B0E-A518-7FEB16CE6D63}" dt="2025-03-17T14:29:38.129" v="192" actId="948"/>
          <ac:spMkLst>
            <pc:docMk/>
            <pc:sldMk cId="3696715673" sldId="313"/>
            <ac:spMk id="27" creationId="{89D4CF5E-52BF-82AF-599D-CFEF389B5F91}"/>
          </ac:spMkLst>
        </pc:spChg>
        <pc:spChg chg="mod">
          <ac:chgData name="Alexander Milward" userId="cbb52dd4-e5f6-46c8-9343-7d9428ba7bbb" providerId="ADAL" clId="{822AAC4F-58B6-4B0E-A518-7FEB16CE6D63}" dt="2025-03-17T14:29:38.129" v="192" actId="948"/>
          <ac:spMkLst>
            <pc:docMk/>
            <pc:sldMk cId="3696715673" sldId="313"/>
            <ac:spMk id="29" creationId="{8092B7DF-15F8-04CA-E729-E22D44126322}"/>
          </ac:spMkLst>
        </pc:spChg>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pChg chg="mod">
          <ac:chgData name="Alexander Milward" userId="cbb52dd4-e5f6-46c8-9343-7d9428ba7bbb" providerId="ADAL" clId="{822AAC4F-58B6-4B0E-A518-7FEB16CE6D63}" dt="2025-03-17T14:33:17.104" v="217" actId="1076"/>
          <ac:spMkLst>
            <pc:docMk/>
            <pc:sldMk cId="2743162233" sldId="317"/>
            <ac:spMk id="25" creationId="{ED8B72EC-7AA8-DD07-5AB4-1428FD0C5128}"/>
          </ac:spMkLst>
        </pc:spChg>
        <pc:spChg chg="mod">
          <ac:chgData name="Alexander Milward" userId="cbb52dd4-e5f6-46c8-9343-7d9428ba7bbb" providerId="ADAL" clId="{822AAC4F-58B6-4B0E-A518-7FEB16CE6D63}" dt="2025-03-17T14:33:13.652" v="216" actId="1076"/>
          <ac:spMkLst>
            <pc:docMk/>
            <pc:sldMk cId="2743162233" sldId="317"/>
            <ac:spMk id="31" creationId="{C5866CFA-43A9-D53C-9125-141BA3531FB8}"/>
          </ac:spMkLst>
        </pc:spChg>
        <pc:spChg chg="mod">
          <ac:chgData name="Alexander Milward" userId="cbb52dd4-e5f6-46c8-9343-7d9428ba7bbb" providerId="ADAL" clId="{822AAC4F-58B6-4B0E-A518-7FEB16CE6D63}" dt="2025-03-17T14:33:09.269" v="215" actId="1076"/>
          <ac:spMkLst>
            <pc:docMk/>
            <pc:sldMk cId="2743162233" sldId="317"/>
            <ac:spMk id="33" creationId="{76C2D000-F570-4A5E-D6C4-7B0B6DBB53DF}"/>
          </ac:spMkLst>
        </pc:spChg>
        <pc:spChg chg="mod">
          <ac:chgData name="Alexander Milward" userId="cbb52dd4-e5f6-46c8-9343-7d9428ba7bbb" providerId="ADAL" clId="{822AAC4F-58B6-4B0E-A518-7FEB16CE6D63}" dt="2025-03-17T14:33:35.947" v="220" actId="1076"/>
          <ac:spMkLst>
            <pc:docMk/>
            <pc:sldMk cId="2743162233" sldId="317"/>
            <ac:spMk id="37" creationId="{A8FB392E-175B-4752-A3D4-F972CDDC726C}"/>
          </ac:spMkLst>
        </pc:spChg>
        <pc:spChg chg="mod">
          <ac:chgData name="Alexander Milward" userId="cbb52dd4-e5f6-46c8-9343-7d9428ba7bbb" providerId="ADAL" clId="{822AAC4F-58B6-4B0E-A518-7FEB16CE6D63}" dt="2025-03-17T14:33:32.209" v="219" actId="1076"/>
          <ac:spMkLst>
            <pc:docMk/>
            <pc:sldMk cId="2743162233" sldId="317"/>
            <ac:spMk id="39" creationId="{508A0031-3F19-78ED-AECD-5E085613D27F}"/>
          </ac:spMkLst>
        </pc:spChg>
        <pc:spChg chg="mod">
          <ac:chgData name="Alexander Milward" userId="cbb52dd4-e5f6-46c8-9343-7d9428ba7bbb" providerId="ADAL" clId="{822AAC4F-58B6-4B0E-A518-7FEB16CE6D63}" dt="2025-03-17T14:33:23.909" v="218" actId="1076"/>
          <ac:spMkLst>
            <pc:docMk/>
            <pc:sldMk cId="2743162233" sldId="317"/>
            <ac:spMk id="41" creationId="{8F69BF3B-0CB3-69F5-A4DE-E9ECE666C7C4}"/>
          </ac:spMkLst>
        </pc:spChg>
      </pc:sldChg>
      <pc:sldChg chg="modSp mod">
        <pc:chgData name="Alexander Milward" userId="cbb52dd4-e5f6-46c8-9343-7d9428ba7bbb" providerId="ADAL" clId="{822AAC4F-58B6-4B0E-A518-7FEB16CE6D63}" dt="2025-03-17T14:33:54.246" v="221" actId="948"/>
        <pc:sldMkLst>
          <pc:docMk/>
          <pc:sldMk cId="2470063987" sldId="318"/>
        </pc:sldMkLst>
        <pc:spChg chg="mod">
          <ac:chgData name="Alexander Milward" userId="cbb52dd4-e5f6-46c8-9343-7d9428ba7bbb" providerId="ADAL" clId="{822AAC4F-58B6-4B0E-A518-7FEB16CE6D63}" dt="2025-03-17T14:33:54.246" v="221" actId="948"/>
          <ac:spMkLst>
            <pc:docMk/>
            <pc:sldMk cId="2470063987" sldId="318"/>
            <ac:spMk id="3" creationId="{8EEAA46B-E2F6-615D-CB30-9D8DC7C75194}"/>
          </ac:spMkLst>
        </pc:spChg>
        <pc:spChg chg="mod">
          <ac:chgData name="Alexander Milward" userId="cbb52dd4-e5f6-46c8-9343-7d9428ba7bbb" providerId="ADAL" clId="{822AAC4F-58B6-4B0E-A518-7FEB16CE6D63}" dt="2025-03-17T14:33:54.246" v="221" actId="948"/>
          <ac:spMkLst>
            <pc:docMk/>
            <pc:sldMk cId="2470063987" sldId="318"/>
            <ac:spMk id="4" creationId="{7C00E82E-BC95-7A03-9C02-A9E49E414DD3}"/>
          </ac:spMkLst>
        </pc:spChg>
        <pc:spChg chg="mod">
          <ac:chgData name="Alexander Milward" userId="cbb52dd4-e5f6-46c8-9343-7d9428ba7bbb" providerId="ADAL" clId="{822AAC4F-58B6-4B0E-A518-7FEB16CE6D63}" dt="2025-03-17T14:33:54.246" v="221" actId="948"/>
          <ac:spMkLst>
            <pc:docMk/>
            <pc:sldMk cId="2470063987" sldId="318"/>
            <ac:spMk id="12" creationId="{772CCAC3-A7F7-99C7-FBC5-9B0B93C95A01}"/>
          </ac:spMkLst>
        </pc:spChg>
        <pc:spChg chg="mod">
          <ac:chgData name="Alexander Milward" userId="cbb52dd4-e5f6-46c8-9343-7d9428ba7bbb" providerId="ADAL" clId="{822AAC4F-58B6-4B0E-A518-7FEB16CE6D63}" dt="2025-03-17T14:33:54.246" v="221" actId="948"/>
          <ac:spMkLst>
            <pc:docMk/>
            <pc:sldMk cId="2470063987" sldId="318"/>
            <ac:spMk id="13" creationId="{A4A4D948-5266-3126-5939-C6025DD6BE7F}"/>
          </ac:spMkLst>
        </pc:spChg>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ldChg>
      <pc:sldChg chg="modSp mod">
        <pc:chgData name="Alexander Milward" userId="cbb52dd4-e5f6-46c8-9343-7d9428ba7bbb" providerId="ADAL" clId="{822AAC4F-58B6-4B0E-A518-7FEB16CE6D63}" dt="2025-03-17T14:36:24.540" v="234" actId="948"/>
        <pc:sldMkLst>
          <pc:docMk/>
          <pc:sldMk cId="2951945151" sldId="325"/>
        </pc:sldMkLst>
      </pc:sldChg>
      <pc:sldChg chg="modSp mod">
        <pc:chgData name="Alexander Milward" userId="cbb52dd4-e5f6-46c8-9343-7d9428ba7bbb" providerId="ADAL" clId="{822AAC4F-58B6-4B0E-A518-7FEB16CE6D63}" dt="2025-03-17T14:36:42.461" v="235" actId="948"/>
        <pc:sldMkLst>
          <pc:docMk/>
          <pc:sldMk cId="2310979705" sldId="326"/>
        </pc:sldMkLst>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pChg chg="mod">
          <ac:chgData name="Alexander Milward" userId="cbb52dd4-e5f6-46c8-9343-7d9428ba7bbb" providerId="ADAL" clId="{822AAC4F-58B6-4B0E-A518-7FEB16CE6D63}" dt="2025-03-17T14:28:10.883" v="186" actId="948"/>
          <ac:spMkLst>
            <pc:docMk/>
            <pc:sldMk cId="129317539" sldId="328"/>
            <ac:spMk id="2" creationId="{A180AFE5-40DF-D79B-401F-5C7B719C5305}"/>
          </ac:spMkLst>
        </pc:spChg>
        <pc:spChg chg="mod">
          <ac:chgData name="Alexander Milward" userId="cbb52dd4-e5f6-46c8-9343-7d9428ba7bbb" providerId="ADAL" clId="{822AAC4F-58B6-4B0E-A518-7FEB16CE6D63}" dt="2025-03-17T14:28:10.883" v="186" actId="948"/>
          <ac:spMkLst>
            <pc:docMk/>
            <pc:sldMk cId="129317539" sldId="328"/>
            <ac:spMk id="12" creationId="{6EC8165A-EAE3-9304-9AD8-8DDEFDF3C26E}"/>
          </ac:spMkLst>
        </pc:spChg>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ldChg>
      <pc:sldChg chg="addSp delSp modSp mod">
        <pc:chgData name="Alexander Milward" userId="cbb52dd4-e5f6-46c8-9343-7d9428ba7bbb" providerId="ADAL" clId="{78B52457-ECFA-4CBA-91A4-E82E2AA81BE0}" dt="2025-03-17T13:16:29.568" v="1398" actId="1076"/>
        <pc:sldMkLst>
          <pc:docMk/>
          <pc:sldMk cId="2266505213" sldId="293"/>
        </pc:sldMkLst>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ldChg>
      <pc:sldChg chg="modSp mod modNotesTx">
        <pc:chgData name="Alexander Milward" userId="cbb52dd4-e5f6-46c8-9343-7d9428ba7bbb" providerId="ADAL" clId="{78B52457-ECFA-4CBA-91A4-E82E2AA81BE0}" dt="2025-03-17T11:36:26.633" v="905" actId="1076"/>
        <pc:sldMkLst>
          <pc:docMk/>
          <pc:sldMk cId="2983199058" sldId="299"/>
        </pc:sldMkLst>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ldChg>
      <pc:sldChg chg="modSp mod">
        <pc:chgData name="Alexander Milward" userId="cbb52dd4-e5f6-46c8-9343-7d9428ba7bbb" providerId="ADAL" clId="{78B52457-ECFA-4CBA-91A4-E82E2AA81BE0}" dt="2025-03-17T11:40:11.503" v="934" actId="1035"/>
        <pc:sldMkLst>
          <pc:docMk/>
          <pc:sldMk cId="1271885808" sldId="305"/>
        </pc:sldMkLst>
      </pc:sldChg>
      <pc:sldChg chg="addSp delSp modSp mod modNotesTx">
        <pc:chgData name="Alexander Milward" userId="cbb52dd4-e5f6-46c8-9343-7d9428ba7bbb" providerId="ADAL" clId="{78B52457-ECFA-4CBA-91A4-E82E2AA81BE0}" dt="2025-03-17T12:39:25.156" v="1328" actId="22"/>
        <pc:sldMkLst>
          <pc:docMk/>
          <pc:sldMk cId="1928072218" sldId="306"/>
        </pc:sldMkLst>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ldChg>
      <pc:sldChg chg="addSp delSp modSp mod modNotesTx">
        <pc:chgData name="Alexander Milward" userId="cbb52dd4-e5f6-46c8-9343-7d9428ba7bbb" providerId="ADAL" clId="{78B52457-ECFA-4CBA-91A4-E82E2AA81BE0}" dt="2025-03-17T12:43:09.152" v="1347" actId="114"/>
        <pc:sldMkLst>
          <pc:docMk/>
          <pc:sldMk cId="2598298971" sldId="311"/>
        </pc:sldMkLst>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spChg chg="add mod">
          <ac:chgData name="Alexander Milward" userId="cbb52dd4-e5f6-46c8-9343-7d9428ba7bbb" providerId="ADAL" clId="{78B52457-ECFA-4CBA-91A4-E82E2AA81BE0}" dt="2025-03-17T12:09:41.636" v="1110" actId="20577"/>
          <ac:spMkLst>
            <pc:docMk/>
            <pc:sldMk cId="3696715673" sldId="313"/>
            <ac:spMk id="2" creationId="{1105AF67-816F-F5F5-7A3E-978CA4A4A471}"/>
          </ac:spMkLst>
        </pc:spChg>
        <pc:spChg chg="add mod">
          <ac:chgData name="Alexander Milward" userId="cbb52dd4-e5f6-46c8-9343-7d9428ba7bbb" providerId="ADAL" clId="{78B52457-ECFA-4CBA-91A4-E82E2AA81BE0}" dt="2025-03-17T12:09:12.276" v="1105"/>
          <ac:spMkLst>
            <pc:docMk/>
            <pc:sldMk cId="3696715673" sldId="313"/>
            <ac:spMk id="5" creationId="{3E33574C-7CEA-797A-E30A-634A7133524C}"/>
          </ac:spMkLst>
        </pc:spChg>
        <pc:spChg chg="mod">
          <ac:chgData name="Alexander Milward" userId="cbb52dd4-e5f6-46c8-9343-7d9428ba7bbb" providerId="ADAL" clId="{78B52457-ECFA-4CBA-91A4-E82E2AA81BE0}" dt="2025-03-17T12:47:34.254" v="1355" actId="20577"/>
          <ac:spMkLst>
            <pc:docMk/>
            <pc:sldMk cId="3696715673" sldId="313"/>
            <ac:spMk id="21" creationId="{4132C42E-B901-CF18-87DB-BF9EF7E87A38}"/>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pChg chg="add mod">
          <ac:chgData name="Alexander Milward" userId="cbb52dd4-e5f6-46c8-9343-7d9428ba7bbb" providerId="ADAL" clId="{78B52457-ECFA-4CBA-91A4-E82E2AA81BE0}" dt="2025-03-17T12:13:32.115" v="1141" actId="12788"/>
          <ac:spMkLst>
            <pc:docMk/>
            <pc:sldMk cId="2743162233" sldId="317"/>
            <ac:spMk id="11" creationId="{537902E8-EAB2-D414-6953-A4EA8D421D5F}"/>
          </ac:spMkLst>
        </pc:spChg>
        <pc:spChg chg="add mod">
          <ac:chgData name="Alexander Milward" userId="cbb52dd4-e5f6-46c8-9343-7d9428ba7bbb" providerId="ADAL" clId="{78B52457-ECFA-4CBA-91A4-E82E2AA81BE0}" dt="2025-03-17T12:13:00.746" v="1135"/>
          <ac:spMkLst>
            <pc:docMk/>
            <pc:sldMk cId="2743162233" sldId="317"/>
            <ac:spMk id="12" creationId="{49A5A93F-9056-5603-0CD5-5E42C3C06FD5}"/>
          </ac:spMkLst>
        </pc:spChg>
        <pc:spChg chg="mod">
          <ac:chgData name="Alexander Milward" userId="cbb52dd4-e5f6-46c8-9343-7d9428ba7bbb" providerId="ADAL" clId="{78B52457-ECFA-4CBA-91A4-E82E2AA81BE0}" dt="2025-03-17T11:04:29.911" v="687" actId="1076"/>
          <ac:spMkLst>
            <pc:docMk/>
            <pc:sldMk cId="2743162233" sldId="317"/>
            <ac:spMk id="31" creationId="{C5866CFA-43A9-D53C-9125-141BA3531FB8}"/>
          </ac:spMkLst>
        </pc:spChg>
      </pc:sldChg>
      <pc:sldChg chg="addSp delSp modSp mod">
        <pc:chgData name="Alexander Milward" userId="cbb52dd4-e5f6-46c8-9343-7d9428ba7bbb" providerId="ADAL" clId="{78B52457-ECFA-4CBA-91A4-E82E2AA81BE0}" dt="2025-03-17T12:15:59.687" v="1149" actId="1035"/>
        <pc:sldMkLst>
          <pc:docMk/>
          <pc:sldMk cId="2470063987" sldId="318"/>
        </pc:sldMkLst>
        <pc:spChg chg="mod">
          <ac:chgData name="Alexander Milward" userId="cbb52dd4-e5f6-46c8-9343-7d9428ba7bbb" providerId="ADAL" clId="{78B52457-ECFA-4CBA-91A4-E82E2AA81BE0}" dt="2025-03-17T12:15:59.687" v="1149" actId="1035"/>
          <ac:spMkLst>
            <pc:docMk/>
            <pc:sldMk cId="2470063987" sldId="318"/>
            <ac:spMk id="6" creationId="{059430E1-1EF1-7B76-DE47-FA0DA5921821}"/>
          </ac:spMkLst>
        </pc:spChg>
        <pc:spChg chg="add mod">
          <ac:chgData name="Alexander Milward" userId="cbb52dd4-e5f6-46c8-9343-7d9428ba7bbb" providerId="ADAL" clId="{78B52457-ECFA-4CBA-91A4-E82E2AA81BE0}" dt="2025-03-17T12:14:00.365" v="1142"/>
          <ac:spMkLst>
            <pc:docMk/>
            <pc:sldMk cId="2470063987" sldId="318"/>
            <ac:spMk id="16" creationId="{8C8213F2-F3CD-13EA-14EC-9305241FDE2A}"/>
          </ac:spMkLst>
        </pc:spChg>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ldChg>
      <pc:sldChg chg="addSp delSp modSp mod modNotesTx">
        <pc:chgData name="Alexander Milward" userId="cbb52dd4-e5f6-46c8-9343-7d9428ba7bbb" providerId="ADAL" clId="{78B52457-ECFA-4CBA-91A4-E82E2AA81BE0}" dt="2025-03-17T12:43:42.635" v="1352" actId="114"/>
        <pc:sldMkLst>
          <pc:docMk/>
          <pc:sldMk cId="2951945151" sldId="325"/>
        </pc:sldMkLst>
      </pc:sldChg>
      <pc:sldChg chg="addSp delSp modSp mod modNotesTx">
        <pc:chgData name="Alexander Milward" userId="cbb52dd4-e5f6-46c8-9343-7d9428ba7bbb" providerId="ADAL" clId="{78B52457-ECFA-4CBA-91A4-E82E2AA81BE0}" dt="2025-03-17T13:24:03.387" v="1416" actId="1036"/>
        <pc:sldMkLst>
          <pc:docMk/>
          <pc:sldMk cId="2310979705" sldId="326"/>
        </pc:sldMkLst>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pChg chg="mod">
          <ac:chgData name="Alexander Milward" userId="cbb52dd4-e5f6-46c8-9343-7d9428ba7bbb" providerId="ADAL" clId="{78B52457-ECFA-4CBA-91A4-E82E2AA81BE0}" dt="2025-03-17T10:35:38.634" v="506" actId="1076"/>
          <ac:spMkLst>
            <pc:docMk/>
            <pc:sldMk cId="129317539" sldId="328"/>
            <ac:spMk id="2" creationId="{A180AFE5-40DF-D79B-401F-5C7B719C5305}"/>
          </ac:spMkLst>
        </pc:spChg>
        <pc:spChg chg="mod">
          <ac:chgData name="Alexander Milward" userId="cbb52dd4-e5f6-46c8-9343-7d9428ba7bbb" providerId="ADAL" clId="{78B52457-ECFA-4CBA-91A4-E82E2AA81BE0}" dt="2025-03-17T10:37:06.742" v="523" actId="1037"/>
          <ac:spMkLst>
            <pc:docMk/>
            <pc:sldMk cId="129317539" sldId="328"/>
            <ac:spMk id="9" creationId="{DBFD63D6-B4EE-8C04-695B-42AF789AD68E}"/>
          </ac:spMkLst>
        </pc:spChg>
        <pc:spChg chg="mod">
          <ac:chgData name="Alexander Milward" userId="cbb52dd4-e5f6-46c8-9343-7d9428ba7bbb" providerId="ADAL" clId="{78B52457-ECFA-4CBA-91A4-E82E2AA81BE0}" dt="2025-03-17T10:36:01.539" v="510" actId="1076"/>
          <ac:spMkLst>
            <pc:docMk/>
            <pc:sldMk cId="129317539" sldId="328"/>
            <ac:spMk id="12" creationId="{6EC8165A-EAE3-9304-9AD8-8DDEFDF3C26E}"/>
          </ac:spMkLst>
        </pc:spChg>
        <pc:spChg chg="add mod">
          <ac:chgData name="Alexander Milward" userId="cbb52dd4-e5f6-46c8-9343-7d9428ba7bbb" providerId="ADAL" clId="{78B52457-ECFA-4CBA-91A4-E82E2AA81BE0}" dt="2025-03-17T11:57:28.394" v="1028"/>
          <ac:spMkLst>
            <pc:docMk/>
            <pc:sldMk cId="129317539" sldId="328"/>
            <ac:spMk id="17" creationId="{45CBBF76-79D1-DED0-1F17-13FC31862BD1}"/>
          </ac:spMkLst>
        </pc:spChg>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ldChg>
      <pc:sldChg chg="addSp delSp modSp mod">
        <pc:chgData name="Alexander Milward" userId="cbb52dd4-e5f6-46c8-9343-7d9428ba7bbb" providerId="ADAL" clId="{78B52457-ECFA-4CBA-91A4-E82E2AA81BE0}" dt="2025-03-17T10:46:54.084" v="621" actId="403"/>
        <pc:sldMkLst>
          <pc:docMk/>
          <pc:sldMk cId="2833689617" sldId="339"/>
        </pc:sldMkLst>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ldChg>
      <pc:sldChg chg="modSp mod">
        <pc:chgData name="Alexander Milward" userId="cbb52dd4-e5f6-46c8-9343-7d9428ba7bbb" providerId="ADAL" clId="{B16F71F4-2F63-4B14-B472-959B2260EF01}" dt="2025-04-11T09:51:06.985" v="11" actId="1038"/>
        <pc:sldMkLst>
          <pc:docMk/>
          <pc:sldMk cId="1928072218" sldId="306"/>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ldChg>
      <pc:sldChg chg="addSp delSp modSp add mod modNotesTx">
        <pc:chgData name="James Carter" userId="15642c36-216d-415f-acb2-2d2e06c8541f" providerId="ADAL" clId="{1425DB2D-E686-4723-B01D-F11F0BE5D8F5}" dt="2025-03-13T15:01:59.155" v="2753" actId="1035"/>
        <pc:sldMkLst>
          <pc:docMk/>
          <pc:sldMk cId="2266505213" sldId="293"/>
        </pc:sldMkLst>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ldChg>
      <pc:sldChg chg="addSp delSp modSp add mod modNotesTx">
        <pc:chgData name="James Carter" userId="15642c36-216d-415f-acb2-2d2e06c8541f" providerId="ADAL" clId="{1425DB2D-E686-4723-B01D-F11F0BE5D8F5}" dt="2025-03-13T14:38:22.672" v="2571" actId="20577"/>
        <pc:sldMkLst>
          <pc:docMk/>
          <pc:sldMk cId="935288696" sldId="304"/>
        </pc:sldMkLst>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ldChg>
      <pc:sldChg chg="addSp delSp modSp add mod modNotesTx">
        <pc:chgData name="James Carter" userId="15642c36-216d-415f-acb2-2d2e06c8541f" providerId="ADAL" clId="{1425DB2D-E686-4723-B01D-F11F0BE5D8F5}" dt="2025-03-13T14:41:32.783" v="2579" actId="20577"/>
        <pc:sldMkLst>
          <pc:docMk/>
          <pc:sldMk cId="2598298971" sldId="311"/>
        </pc:sldMkLst>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pChg chg="mod">
          <ac:chgData name="James Carter" userId="15642c36-216d-415f-acb2-2d2e06c8541f" providerId="ADAL" clId="{1425DB2D-E686-4723-B01D-F11F0BE5D8F5}" dt="2025-03-13T12:20:14.260" v="1909" actId="1036"/>
          <ac:spMkLst>
            <pc:docMk/>
            <pc:sldMk cId="3696715673" sldId="313"/>
            <ac:spMk id="3" creationId="{72F0FFD2-CBDB-D55F-31C6-3AC4B538C79D}"/>
          </ac:spMkLst>
        </pc:spChg>
        <pc:spChg chg="mod">
          <ac:chgData name="James Carter" userId="15642c36-216d-415f-acb2-2d2e06c8541f" providerId="ADAL" clId="{1425DB2D-E686-4723-B01D-F11F0BE5D8F5}" dt="2025-03-13T12:20:14.260" v="1909" actId="1036"/>
          <ac:spMkLst>
            <pc:docMk/>
            <pc:sldMk cId="3696715673" sldId="313"/>
            <ac:spMk id="4" creationId="{867DC9F2-0FC7-1B74-EB58-FBC1B8FF59F2}"/>
          </ac:spMkLst>
        </pc:spChg>
        <pc:spChg chg="mod">
          <ac:chgData name="James Carter" userId="15642c36-216d-415f-acb2-2d2e06c8541f" providerId="ADAL" clId="{1425DB2D-E686-4723-B01D-F11F0BE5D8F5}" dt="2025-03-13T12:20:14.260" v="1909" actId="1036"/>
          <ac:spMkLst>
            <pc:docMk/>
            <pc:sldMk cId="3696715673" sldId="313"/>
            <ac:spMk id="16" creationId="{3755A093-7835-EDC8-9D8F-E79A0DD77E99}"/>
          </ac:spMkLst>
        </pc:spChg>
        <pc:spChg chg="mod">
          <ac:chgData name="James Carter" userId="15642c36-216d-415f-acb2-2d2e06c8541f" providerId="ADAL" clId="{1425DB2D-E686-4723-B01D-F11F0BE5D8F5}" dt="2025-03-13T12:20:14.260" v="1909" actId="1036"/>
          <ac:spMkLst>
            <pc:docMk/>
            <pc:sldMk cId="3696715673" sldId="313"/>
            <ac:spMk id="18" creationId="{D67D66FB-4DBE-9E71-B49E-414E136B8FC3}"/>
          </ac:spMkLst>
        </pc:spChg>
        <pc:spChg chg="mod">
          <ac:chgData name="James Carter" userId="15642c36-216d-415f-acb2-2d2e06c8541f" providerId="ADAL" clId="{1425DB2D-E686-4723-B01D-F11F0BE5D8F5}" dt="2025-03-13T12:20:14.260" v="1909" actId="1036"/>
          <ac:spMkLst>
            <pc:docMk/>
            <pc:sldMk cId="3696715673" sldId="313"/>
            <ac:spMk id="21" creationId="{4132C42E-B901-CF18-87DB-BF9EF7E87A38}"/>
          </ac:spMkLst>
        </pc:spChg>
        <pc:spChg chg="mod">
          <ac:chgData name="James Carter" userId="15642c36-216d-415f-acb2-2d2e06c8541f" providerId="ADAL" clId="{1425DB2D-E686-4723-B01D-F11F0BE5D8F5}" dt="2025-03-13T10:04:57.494" v="868"/>
          <ac:spMkLst>
            <pc:docMk/>
            <pc:sldMk cId="3696715673" sldId="313"/>
            <ac:spMk id="22" creationId="{A7152251-E9F8-6C6E-4BEB-D8E356CEA79E}"/>
          </ac:spMkLst>
        </pc:spChg>
        <pc:spChg chg="add mod">
          <ac:chgData name="James Carter" userId="15642c36-216d-415f-acb2-2d2e06c8541f" providerId="ADAL" clId="{1425DB2D-E686-4723-B01D-F11F0BE5D8F5}" dt="2025-03-13T12:20:14.260" v="1909" actId="1036"/>
          <ac:spMkLst>
            <pc:docMk/>
            <pc:sldMk cId="3696715673" sldId="313"/>
            <ac:spMk id="24" creationId="{20DB6298-8E15-B11D-8723-3B870BE95DAD}"/>
          </ac:spMkLst>
        </pc:spChg>
        <pc:spChg chg="add mod">
          <ac:chgData name="James Carter" userId="15642c36-216d-415f-acb2-2d2e06c8541f" providerId="ADAL" clId="{1425DB2D-E686-4723-B01D-F11F0BE5D8F5}" dt="2025-03-13T12:20:14.260" v="1909" actId="1036"/>
          <ac:spMkLst>
            <pc:docMk/>
            <pc:sldMk cId="3696715673" sldId="313"/>
            <ac:spMk id="25" creationId="{DD6B230B-7587-5F2E-D5BA-49F373DDD734}"/>
          </ac:spMkLst>
        </pc:spChg>
        <pc:spChg chg="mod">
          <ac:chgData name="James Carter" userId="15642c36-216d-415f-acb2-2d2e06c8541f" providerId="ADAL" clId="{1425DB2D-E686-4723-B01D-F11F0BE5D8F5}" dt="2025-03-13T09:20:46.663" v="669" actId="1076"/>
          <ac:spMkLst>
            <pc:docMk/>
            <pc:sldMk cId="3696715673" sldId="313"/>
            <ac:spMk id="26" creationId="{0E6384EC-89A3-88C0-F838-2928DF16F749}"/>
          </ac:spMkLst>
        </pc:spChg>
        <pc:spChg chg="mod">
          <ac:chgData name="James Carter" userId="15642c36-216d-415f-acb2-2d2e06c8541f" providerId="ADAL" clId="{1425DB2D-E686-4723-B01D-F11F0BE5D8F5}" dt="2025-03-13T12:20:14.260" v="1909" actId="1036"/>
          <ac:spMkLst>
            <pc:docMk/>
            <pc:sldMk cId="3696715673" sldId="313"/>
            <ac:spMk id="27" creationId="{89D4CF5E-52BF-82AF-599D-CFEF389B5F91}"/>
          </ac:spMkLst>
        </pc:spChg>
        <pc:spChg chg="mod">
          <ac:chgData name="James Carter" userId="15642c36-216d-415f-acb2-2d2e06c8541f" providerId="ADAL" clId="{1425DB2D-E686-4723-B01D-F11F0BE5D8F5}" dt="2025-03-13T12:20:14.260" v="1909" actId="1036"/>
          <ac:spMkLst>
            <pc:docMk/>
            <pc:sldMk cId="3696715673" sldId="313"/>
            <ac:spMk id="29" creationId="{8092B7DF-15F8-04CA-E729-E22D44126322}"/>
          </ac:spMkLst>
        </pc:spChg>
        <pc:spChg chg="add mod">
          <ac:chgData name="James Carter" userId="15642c36-216d-415f-acb2-2d2e06c8541f" providerId="ADAL" clId="{1425DB2D-E686-4723-B01D-F11F0BE5D8F5}" dt="2025-03-13T09:21:27.845" v="676" actId="1076"/>
          <ac:spMkLst>
            <pc:docMk/>
            <pc:sldMk cId="3696715673" sldId="313"/>
            <ac:spMk id="53" creationId="{694E839C-81E6-1A4D-A56F-8BAE32F84E06}"/>
          </ac:spMkLst>
        </pc:spChg>
        <pc:spChg chg="add mod">
          <ac:chgData name="James Carter" userId="15642c36-216d-415f-acb2-2d2e06c8541f" providerId="ADAL" clId="{1425DB2D-E686-4723-B01D-F11F0BE5D8F5}" dt="2025-03-13T12:20:14.260" v="1909" actId="1036"/>
          <ac:spMkLst>
            <pc:docMk/>
            <pc:sldMk cId="3696715673" sldId="313"/>
            <ac:spMk id="54" creationId="{93897E2F-BB6A-2267-7392-1C701C871EFC}"/>
          </ac:spMkLst>
        </pc:spChg>
        <pc:picChg chg="add mod">
          <ac:chgData name="James Carter" userId="15642c36-216d-415f-acb2-2d2e06c8541f" providerId="ADAL" clId="{1425DB2D-E686-4723-B01D-F11F0BE5D8F5}" dt="2025-03-13T09:20:50.050" v="670" actId="1076"/>
          <ac:picMkLst>
            <pc:docMk/>
            <pc:sldMk cId="3696715673" sldId="313"/>
            <ac:picMk id="55" creationId="{1535854C-4F0E-0C32-9904-9114347A4339}"/>
          </ac:picMkLst>
        </pc:picChg>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pChg chg="mod">
          <ac:chgData name="James Carter" userId="15642c36-216d-415f-acb2-2d2e06c8541f" providerId="ADAL" clId="{1425DB2D-E686-4723-B01D-F11F0BE5D8F5}" dt="2025-03-13T10:46:03.004" v="1202" actId="120"/>
          <ac:spMkLst>
            <pc:docMk/>
            <pc:sldMk cId="2743162233" sldId="317"/>
            <ac:spMk id="2" creationId="{ADA280D2-9216-B421-E2A3-CB163ECC69BA}"/>
          </ac:spMkLst>
        </pc:spChg>
        <pc:spChg chg="add mod">
          <ac:chgData name="James Carter" userId="15642c36-216d-415f-acb2-2d2e06c8541f" providerId="ADAL" clId="{1425DB2D-E686-4723-B01D-F11F0BE5D8F5}" dt="2025-03-13T10:45:04.669" v="1189" actId="1076"/>
          <ac:spMkLst>
            <pc:docMk/>
            <pc:sldMk cId="2743162233" sldId="317"/>
            <ac:spMk id="3" creationId="{6C487C05-AA13-4C3D-9CE1-FD18296DFBD5}"/>
          </ac:spMkLst>
        </pc:spChg>
        <pc:spChg chg="add mod">
          <ac:chgData name="James Carter" userId="15642c36-216d-415f-acb2-2d2e06c8541f" providerId="ADAL" clId="{1425DB2D-E686-4723-B01D-F11F0BE5D8F5}" dt="2025-03-13T10:46:03.004" v="1202" actId="120"/>
          <ac:spMkLst>
            <pc:docMk/>
            <pc:sldMk cId="2743162233" sldId="317"/>
            <ac:spMk id="4" creationId="{7488C761-31C5-D457-D4D2-A2E4EB7807FD}"/>
          </ac:spMkLst>
        </pc:spChg>
        <pc:spChg chg="add mod">
          <ac:chgData name="James Carter" userId="15642c36-216d-415f-acb2-2d2e06c8541f" providerId="ADAL" clId="{1425DB2D-E686-4723-B01D-F11F0BE5D8F5}" dt="2025-03-13T10:45:07.416" v="1190" actId="1076"/>
          <ac:spMkLst>
            <pc:docMk/>
            <pc:sldMk cId="2743162233" sldId="317"/>
            <ac:spMk id="5" creationId="{5F7AF056-E29D-69F8-6B70-998A60BB3BBD}"/>
          </ac:spMkLst>
        </pc:spChg>
        <pc:spChg chg="add mod">
          <ac:chgData name="James Carter" userId="15642c36-216d-415f-acb2-2d2e06c8541f" providerId="ADAL" clId="{1425DB2D-E686-4723-B01D-F11F0BE5D8F5}" dt="2025-03-13T10:45:58.223" v="1201" actId="1076"/>
          <ac:spMkLst>
            <pc:docMk/>
            <pc:sldMk cId="2743162233" sldId="317"/>
            <ac:spMk id="6" creationId="{D54DFE04-A8E5-BD0F-C20D-62155C27ECE6}"/>
          </ac:spMkLst>
        </pc:spChg>
        <pc:spChg chg="add mod">
          <ac:chgData name="James Carter" userId="15642c36-216d-415f-acb2-2d2e06c8541f" providerId="ADAL" clId="{1425DB2D-E686-4723-B01D-F11F0BE5D8F5}" dt="2025-03-13T10:46:03.004" v="1202" actId="120"/>
          <ac:spMkLst>
            <pc:docMk/>
            <pc:sldMk cId="2743162233" sldId="317"/>
            <ac:spMk id="7" creationId="{BEF678DF-17DE-6ED2-56C4-F432198BA795}"/>
          </ac:spMkLst>
        </pc:spChg>
        <pc:spChg chg="add mod">
          <ac:chgData name="James Carter" userId="15642c36-216d-415f-acb2-2d2e06c8541f" providerId="ADAL" clId="{1425DB2D-E686-4723-B01D-F11F0BE5D8F5}" dt="2025-03-13T10:45:40.436" v="1196" actId="1076"/>
          <ac:spMkLst>
            <pc:docMk/>
            <pc:sldMk cId="2743162233" sldId="317"/>
            <ac:spMk id="9" creationId="{E520E8BF-2DAB-B53B-87C4-6E9FA1DAD142}"/>
          </ac:spMkLst>
        </pc:spChg>
        <pc:spChg chg="mod">
          <ac:chgData name="James Carter" userId="15642c36-216d-415f-acb2-2d2e06c8541f" providerId="ADAL" clId="{1425DB2D-E686-4723-B01D-F11F0BE5D8F5}" dt="2025-03-13T10:46:22.824" v="1207" actId="1076"/>
          <ac:spMkLst>
            <pc:docMk/>
            <pc:sldMk cId="2743162233" sldId="317"/>
            <ac:spMk id="25" creationId="{ED8B72EC-7AA8-DD07-5AB4-1428FD0C5128}"/>
          </ac:spMkLst>
        </pc:spChg>
        <pc:spChg chg="mod">
          <ac:chgData name="James Carter" userId="15642c36-216d-415f-acb2-2d2e06c8541f" providerId="ADAL" clId="{1425DB2D-E686-4723-B01D-F11F0BE5D8F5}" dt="2025-03-13T10:46:03.004" v="1202" actId="120"/>
          <ac:spMkLst>
            <pc:docMk/>
            <pc:sldMk cId="2743162233" sldId="317"/>
            <ac:spMk id="30" creationId="{8DECAA2A-2F35-2217-F3E2-9FA05B536122}"/>
          </ac:spMkLst>
        </pc:spChg>
        <pc:spChg chg="mod">
          <ac:chgData name="James Carter" userId="15642c36-216d-415f-acb2-2d2e06c8541f" providerId="ADAL" clId="{1425DB2D-E686-4723-B01D-F11F0BE5D8F5}" dt="2025-03-13T10:46:14.272" v="1204" actId="1076"/>
          <ac:spMkLst>
            <pc:docMk/>
            <pc:sldMk cId="2743162233" sldId="317"/>
            <ac:spMk id="31" creationId="{C5866CFA-43A9-D53C-9125-141BA3531FB8}"/>
          </ac:spMkLst>
        </pc:spChg>
        <pc:spChg chg="mod">
          <ac:chgData name="James Carter" userId="15642c36-216d-415f-acb2-2d2e06c8541f" providerId="ADAL" clId="{1425DB2D-E686-4723-B01D-F11F0BE5D8F5}" dt="2025-03-13T10:46:08.909" v="1203" actId="1076"/>
          <ac:spMkLst>
            <pc:docMk/>
            <pc:sldMk cId="2743162233" sldId="317"/>
            <ac:spMk id="33" creationId="{76C2D000-F570-4A5E-D6C4-7B0B6DBB53DF}"/>
          </ac:spMkLst>
        </pc:spChg>
        <pc:spChg chg="mod">
          <ac:chgData name="James Carter" userId="15642c36-216d-415f-acb2-2d2e06c8541f" providerId="ADAL" clId="{1425DB2D-E686-4723-B01D-F11F0BE5D8F5}" dt="2025-03-13T10:46:51.048" v="1212" actId="1076"/>
          <ac:spMkLst>
            <pc:docMk/>
            <pc:sldMk cId="2743162233" sldId="317"/>
            <ac:spMk id="37" creationId="{A8FB392E-175B-4752-A3D4-F972CDDC726C}"/>
          </ac:spMkLst>
        </pc:spChg>
        <pc:spChg chg="mod">
          <ac:chgData name="James Carter" userId="15642c36-216d-415f-acb2-2d2e06c8541f" providerId="ADAL" clId="{1425DB2D-E686-4723-B01D-F11F0BE5D8F5}" dt="2025-03-13T10:46:03.004" v="1202" actId="120"/>
          <ac:spMkLst>
            <pc:docMk/>
            <pc:sldMk cId="2743162233" sldId="317"/>
            <ac:spMk id="38" creationId="{83A15067-ABF4-F2CE-472E-DBC64416C78B}"/>
          </ac:spMkLst>
        </pc:spChg>
        <pc:spChg chg="mod">
          <ac:chgData name="James Carter" userId="15642c36-216d-415f-acb2-2d2e06c8541f" providerId="ADAL" clId="{1425DB2D-E686-4723-B01D-F11F0BE5D8F5}" dt="2025-03-13T10:46:41.412" v="1210" actId="1076"/>
          <ac:spMkLst>
            <pc:docMk/>
            <pc:sldMk cId="2743162233" sldId="317"/>
            <ac:spMk id="39" creationId="{508A0031-3F19-78ED-AECD-5E085613D27F}"/>
          </ac:spMkLst>
        </pc:spChg>
        <pc:spChg chg="mod">
          <ac:chgData name="James Carter" userId="15642c36-216d-415f-acb2-2d2e06c8541f" providerId="ADAL" clId="{1425DB2D-E686-4723-B01D-F11F0BE5D8F5}" dt="2025-03-13T10:46:35.947" v="1208" actId="1076"/>
          <ac:spMkLst>
            <pc:docMk/>
            <pc:sldMk cId="2743162233" sldId="317"/>
            <ac:spMk id="41" creationId="{8F69BF3B-0CB3-69F5-A4DE-E9ECE666C7C4}"/>
          </ac:spMkLst>
        </pc:spChg>
        <pc:picChg chg="mod">
          <ac:chgData name="James Carter" userId="15642c36-216d-415f-acb2-2d2e06c8541f" providerId="ADAL" clId="{1425DB2D-E686-4723-B01D-F11F0BE5D8F5}" dt="2025-03-13T10:45:45.513" v="1200" actId="1076"/>
          <ac:picMkLst>
            <pc:docMk/>
            <pc:sldMk cId="2743162233" sldId="317"/>
            <ac:picMk id="14" creationId="{5EBAD2FC-32D6-69A8-5482-AAC900A027FF}"/>
          </ac:picMkLst>
        </pc:picChg>
      </pc:sldChg>
      <pc:sldChg chg="addSp delSp modSp add mod modNotesTx">
        <pc:chgData name="James Carter" userId="15642c36-216d-415f-acb2-2d2e06c8541f" providerId="ADAL" clId="{1425DB2D-E686-4723-B01D-F11F0BE5D8F5}" dt="2025-03-13T13:17:12.965" v="2048" actId="1076"/>
        <pc:sldMkLst>
          <pc:docMk/>
          <pc:sldMk cId="2470063987" sldId="318"/>
        </pc:sldMkLst>
        <pc:spChg chg="mod">
          <ac:chgData name="James Carter" userId="15642c36-216d-415f-acb2-2d2e06c8541f" providerId="ADAL" clId="{1425DB2D-E686-4723-B01D-F11F0BE5D8F5}" dt="2025-03-13T10:09:22.543" v="892"/>
          <ac:spMkLst>
            <pc:docMk/>
            <pc:sldMk cId="2470063987" sldId="318"/>
            <ac:spMk id="3" creationId="{8EEAA46B-E2F6-615D-CB30-9D8DC7C75194}"/>
          </ac:spMkLst>
        </pc:spChg>
        <pc:spChg chg="mod">
          <ac:chgData name="James Carter" userId="15642c36-216d-415f-acb2-2d2e06c8541f" providerId="ADAL" clId="{1425DB2D-E686-4723-B01D-F11F0BE5D8F5}" dt="2025-03-13T10:09:26.788" v="893"/>
          <ac:spMkLst>
            <pc:docMk/>
            <pc:sldMk cId="2470063987" sldId="318"/>
            <ac:spMk id="4" creationId="{7C00E82E-BC95-7A03-9C02-A9E49E414DD3}"/>
          </ac:spMkLst>
        </pc:spChg>
        <pc:spChg chg="mod">
          <ac:chgData name="James Carter" userId="15642c36-216d-415f-acb2-2d2e06c8541f" providerId="ADAL" clId="{1425DB2D-E686-4723-B01D-F11F0BE5D8F5}" dt="2025-03-13T13:17:12.965" v="2048" actId="1076"/>
          <ac:spMkLst>
            <pc:docMk/>
            <pc:sldMk cId="2470063987" sldId="318"/>
            <ac:spMk id="6" creationId="{059430E1-1EF1-7B76-DE47-FA0DA5921821}"/>
          </ac:spMkLst>
        </pc:spChg>
        <pc:spChg chg="mod">
          <ac:chgData name="James Carter" userId="15642c36-216d-415f-acb2-2d2e06c8541f" providerId="ADAL" clId="{1425DB2D-E686-4723-B01D-F11F0BE5D8F5}" dt="2025-03-13T10:09:30.945" v="894"/>
          <ac:spMkLst>
            <pc:docMk/>
            <pc:sldMk cId="2470063987" sldId="318"/>
            <ac:spMk id="12" creationId="{772CCAC3-A7F7-99C7-FBC5-9B0B93C95A01}"/>
          </ac:spMkLst>
        </pc:spChg>
        <pc:spChg chg="mod">
          <ac:chgData name="James Carter" userId="15642c36-216d-415f-acb2-2d2e06c8541f" providerId="ADAL" clId="{1425DB2D-E686-4723-B01D-F11F0BE5D8F5}" dt="2025-03-13T10:09:33.663" v="895"/>
          <ac:spMkLst>
            <pc:docMk/>
            <pc:sldMk cId="2470063987" sldId="318"/>
            <ac:spMk id="13" creationId="{A4A4D948-5266-3126-5939-C6025DD6BE7F}"/>
          </ac:spMkLst>
        </pc:spChg>
        <pc:spChg chg="add mod">
          <ac:chgData name="James Carter" userId="15642c36-216d-415f-acb2-2d2e06c8541f" providerId="ADAL" clId="{1425DB2D-E686-4723-B01D-F11F0BE5D8F5}" dt="2025-03-13T09:26:37.273" v="709"/>
          <ac:spMkLst>
            <pc:docMk/>
            <pc:sldMk cId="2470063987" sldId="318"/>
            <ac:spMk id="21" creationId="{8EFCE485-EF36-A857-C4F9-28F6802DE1F6}"/>
          </ac:spMkLst>
        </pc:spChg>
        <pc:spChg chg="add mod">
          <ac:chgData name="James Carter" userId="15642c36-216d-415f-acb2-2d2e06c8541f" providerId="ADAL" clId="{1425DB2D-E686-4723-B01D-F11F0BE5D8F5}" dt="2025-03-13T09:26:37.273" v="709"/>
          <ac:spMkLst>
            <pc:docMk/>
            <pc:sldMk cId="2470063987" sldId="318"/>
            <ac:spMk id="22" creationId="{F884234A-0F3C-2E3F-A82A-F07C3B7643D4}"/>
          </ac:spMkLst>
        </pc:spChg>
        <pc:spChg chg="add mod">
          <ac:chgData name="James Carter" userId="15642c36-216d-415f-acb2-2d2e06c8541f" providerId="ADAL" clId="{1425DB2D-E686-4723-B01D-F11F0BE5D8F5}" dt="2025-03-13T09:26:37.273" v="709"/>
          <ac:spMkLst>
            <pc:docMk/>
            <pc:sldMk cId="2470063987" sldId="318"/>
            <ac:spMk id="23" creationId="{44E03ACC-DD53-E63B-30CD-12D9FB5BDDAE}"/>
          </ac:spMkLst>
        </pc:spChg>
        <pc:spChg chg="add mod">
          <ac:chgData name="James Carter" userId="15642c36-216d-415f-acb2-2d2e06c8541f" providerId="ADAL" clId="{1425DB2D-E686-4723-B01D-F11F0BE5D8F5}" dt="2025-03-13T09:26:37.273" v="709"/>
          <ac:spMkLst>
            <pc:docMk/>
            <pc:sldMk cId="2470063987" sldId="318"/>
            <ac:spMk id="24" creationId="{F074D5B3-8AC2-FB5B-CB0A-097AD073E425}"/>
          </ac:spMkLst>
        </pc:spChg>
        <pc:spChg chg="mod">
          <ac:chgData name="James Carter" userId="15642c36-216d-415f-acb2-2d2e06c8541f" providerId="ADAL" clId="{1425DB2D-E686-4723-B01D-F11F0BE5D8F5}" dt="2025-03-13T09:26:37.273" v="709"/>
          <ac:spMkLst>
            <pc:docMk/>
            <pc:sldMk cId="2470063987" sldId="318"/>
            <ac:spMk id="26" creationId="{FDB6AF0E-3E2A-9600-434F-085986D79D53}"/>
          </ac:spMkLst>
        </pc:spChg>
        <pc:spChg chg="mod">
          <ac:chgData name="James Carter" userId="15642c36-216d-415f-acb2-2d2e06c8541f" providerId="ADAL" clId="{1425DB2D-E686-4723-B01D-F11F0BE5D8F5}" dt="2025-03-13T09:26:37.273" v="709"/>
          <ac:spMkLst>
            <pc:docMk/>
            <pc:sldMk cId="2470063987" sldId="318"/>
            <ac:spMk id="27" creationId="{616C2903-8CD0-4C85-0F86-DD82815C5E07}"/>
          </ac:spMkLst>
        </pc:spChg>
        <pc:spChg chg="add mod">
          <ac:chgData name="James Carter" userId="15642c36-216d-415f-acb2-2d2e06c8541f" providerId="ADAL" clId="{1425DB2D-E686-4723-B01D-F11F0BE5D8F5}" dt="2025-03-13T09:26:37.273" v="709"/>
          <ac:spMkLst>
            <pc:docMk/>
            <pc:sldMk cId="2470063987" sldId="318"/>
            <ac:spMk id="57" creationId="{B60062AB-1D48-FF49-DFE6-1F0A2C6F03D5}"/>
          </ac:spMkLst>
        </pc:spChg>
        <pc:spChg chg="mod">
          <ac:chgData name="James Carter" userId="15642c36-216d-415f-acb2-2d2e06c8541f" providerId="ADAL" clId="{1425DB2D-E686-4723-B01D-F11F0BE5D8F5}" dt="2025-03-13T09:26:37.273" v="709"/>
          <ac:spMkLst>
            <pc:docMk/>
            <pc:sldMk cId="2470063987" sldId="318"/>
            <ac:spMk id="60" creationId="{94657F6E-82FF-A070-7EC9-A7BACB1C505A}"/>
          </ac:spMkLst>
        </pc:spChg>
        <pc:spChg chg="mod">
          <ac:chgData name="James Carter" userId="15642c36-216d-415f-acb2-2d2e06c8541f" providerId="ADAL" clId="{1425DB2D-E686-4723-B01D-F11F0BE5D8F5}" dt="2025-03-13T09:26:37.273" v="709"/>
          <ac:spMkLst>
            <pc:docMk/>
            <pc:sldMk cId="2470063987" sldId="318"/>
            <ac:spMk id="61" creationId="{5309517B-3152-56A8-3C39-9BAAD182A527}"/>
          </ac:spMkLst>
        </pc:spChg>
        <pc:spChg chg="add mod">
          <ac:chgData name="James Carter" userId="15642c36-216d-415f-acb2-2d2e06c8541f" providerId="ADAL" clId="{1425DB2D-E686-4723-B01D-F11F0BE5D8F5}" dt="2025-03-13T09:26:37.273" v="709"/>
          <ac:spMkLst>
            <pc:docMk/>
            <pc:sldMk cId="2470063987" sldId="318"/>
            <ac:spMk id="62" creationId="{3EAF429D-FF8C-2A0D-733C-543BFF6C6625}"/>
          </ac:spMkLst>
        </pc:spChg>
        <pc:picChg chg="mod">
          <ac:chgData name="James Carter" userId="15642c36-216d-415f-acb2-2d2e06c8541f" providerId="ADAL" clId="{1425DB2D-E686-4723-B01D-F11F0BE5D8F5}" dt="2025-03-13T13:16:46.544" v="2032" actId="1076"/>
          <ac:picMkLst>
            <pc:docMk/>
            <pc:sldMk cId="2470063987" sldId="318"/>
            <ac:picMk id="14" creationId="{70570533-9CCB-0EBE-7EE4-2BA8956D4C48}"/>
          </ac:picMkLst>
        </pc:picChg>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ldChg>
      <pc:sldChg chg="addSp delSp modSp add mod modNotesTx">
        <pc:chgData name="James Carter" userId="15642c36-216d-415f-acb2-2d2e06c8541f" providerId="ADAL" clId="{1425DB2D-E686-4723-B01D-F11F0BE5D8F5}" dt="2025-03-13T14:49:54.046" v="2600" actId="20577"/>
        <pc:sldMkLst>
          <pc:docMk/>
          <pc:sldMk cId="2951945151" sldId="325"/>
        </pc:sldMkLst>
      </pc:sldChg>
      <pc:sldChg chg="addSp delSp modSp add mod modNotesTx">
        <pc:chgData name="James Carter" userId="15642c36-216d-415f-acb2-2d2e06c8541f" providerId="ADAL" clId="{1425DB2D-E686-4723-B01D-F11F0BE5D8F5}" dt="2025-03-13T14:51:57.789" v="2632" actId="20577"/>
        <pc:sldMkLst>
          <pc:docMk/>
          <pc:sldMk cId="2310979705" sldId="326"/>
        </pc:sldMkLst>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pChg chg="mod">
          <ac:chgData name="James Carter" userId="15642c36-216d-415f-acb2-2d2e06c8541f" providerId="ADAL" clId="{1425DB2D-E686-4723-B01D-F11F0BE5D8F5}" dt="2025-03-13T14:39:42.458" v="2576" actId="14100"/>
          <ac:spMkLst>
            <pc:docMk/>
            <pc:sldMk cId="129317539" sldId="328"/>
            <ac:spMk id="2" creationId="{A180AFE5-40DF-D79B-401F-5C7B719C5305}"/>
          </ac:spMkLst>
        </pc:spChg>
        <pc:spChg chg="add mod">
          <ac:chgData name="James Carter" userId="15642c36-216d-415f-acb2-2d2e06c8541f" providerId="ADAL" clId="{1425DB2D-E686-4723-B01D-F11F0BE5D8F5}" dt="2025-03-13T09:35:08.777" v="775"/>
          <ac:spMkLst>
            <pc:docMk/>
            <pc:sldMk cId="129317539" sldId="328"/>
            <ac:spMk id="9" creationId="{DBFD63D6-B4EE-8C04-695B-42AF789AD68E}"/>
          </ac:spMkLst>
        </pc:spChg>
        <pc:spChg chg="add mod">
          <ac:chgData name="James Carter" userId="15642c36-216d-415f-acb2-2d2e06c8541f" providerId="ADAL" clId="{1425DB2D-E686-4723-B01D-F11F0BE5D8F5}" dt="2025-03-13T09:35:08.777" v="775"/>
          <ac:spMkLst>
            <pc:docMk/>
            <pc:sldMk cId="129317539" sldId="328"/>
            <ac:spMk id="11" creationId="{3D617D43-83C7-28BA-73F9-BF5B505889A7}"/>
          </ac:spMkLst>
        </pc:spChg>
        <pc:spChg chg="mod">
          <ac:chgData name="James Carter" userId="15642c36-216d-415f-acb2-2d2e06c8541f" providerId="ADAL" clId="{1425DB2D-E686-4723-B01D-F11F0BE5D8F5}" dt="2025-03-13T11:11:28.507" v="1296" actId="1076"/>
          <ac:spMkLst>
            <pc:docMk/>
            <pc:sldMk cId="129317539" sldId="328"/>
            <ac:spMk id="12" creationId="{6EC8165A-EAE3-9304-9AD8-8DDEFDF3C26E}"/>
          </ac:spMkLst>
        </pc:spChg>
        <pc:spChg chg="add mod">
          <ac:chgData name="James Carter" userId="15642c36-216d-415f-acb2-2d2e06c8541f" providerId="ADAL" clId="{1425DB2D-E686-4723-B01D-F11F0BE5D8F5}" dt="2025-03-13T09:35:08.777" v="775"/>
          <ac:spMkLst>
            <pc:docMk/>
            <pc:sldMk cId="129317539" sldId="328"/>
            <ac:spMk id="13" creationId="{4F6CAA8F-DF79-5797-30C3-56D458420AB8}"/>
          </ac:spMkLst>
        </pc:spChg>
        <pc:picChg chg="mod">
          <ac:chgData name="James Carter" userId="15642c36-216d-415f-acb2-2d2e06c8541f" providerId="ADAL" clId="{1425DB2D-E686-4723-B01D-F11F0BE5D8F5}" dt="2025-03-13T11:11:23.087" v="1295" actId="1076"/>
          <ac:picMkLst>
            <pc:docMk/>
            <pc:sldMk cId="129317539" sldId="328"/>
            <ac:picMk id="14" creationId="{9DE284B0-0E91-D373-ACF3-67054134BBAC}"/>
          </ac:picMkLst>
        </pc:picChg>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2633B-5390-E6B4-4269-C1D867F9A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D7527-DD0D-0A31-28B5-F4824DE1E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0B838-929A-D825-EA04-9E6111476C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8B26DF-3202-1037-9B6B-CC39DF04CAC9}"/>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2501181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39840-8AC1-5AA4-CF4B-F6FADD219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B03B0-FCED-CE3E-D9F6-C73838A30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7B82D-9828-BC5B-F8F8-392132C6FF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8D6AA7C-B6DE-1425-2E97-2AD867CC5047}"/>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2177270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62AC-3BB6-5C12-842F-F40BCBC6A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327CB-1BE1-63BD-1942-E4B19894D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F7DEE-4A36-1A8F-0953-AA51814C6C8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FDF301D-98D2-F173-EECD-AE7A42B13355}"/>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3466441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1C9E-0EF5-3E18-4972-2D8C0A240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6B804-8EBC-EBD7-F5E3-92168E0A6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79524-CF92-4B3E-CD2D-B00E8EE43136}"/>
              </a:ext>
            </a:extLst>
          </p:cNvPr>
          <p:cNvSpPr>
            <a:spLocks noGrp="1"/>
          </p:cNvSpPr>
          <p:nvPr>
            <p:ph type="body" idx="1"/>
          </p:nvPr>
        </p:nvSpPr>
        <p:spPr/>
        <p:txBody>
          <a:bodyPr/>
          <a:lstStyle/>
          <a:p>
            <a:endParaRPr lang="en-GB" i="0" dirty="0"/>
          </a:p>
        </p:txBody>
      </p:sp>
      <p:sp>
        <p:nvSpPr>
          <p:cNvPr id="4" name="Slide Number Placeholder 3">
            <a:extLst>
              <a:ext uri="{FF2B5EF4-FFF2-40B4-BE49-F238E27FC236}">
                <a16:creationId xmlns:a16="http://schemas.microsoft.com/office/drawing/2014/main" id="{2484BE28-E8BF-8597-3038-2EB50263CD3D}"/>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4292307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166E-A3C3-C071-E9E0-AF9CDE557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6CDFA-E93B-FC38-BC59-EB6A95BED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FA516-4B58-3FBB-F28B-15893BFC66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99BB909-56C2-F906-DB24-22D40019CDBC}"/>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3496925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1331106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notesSlide" Target="../notesSlides/notesSlide10.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5.pn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png"/><Relationship Id="rId9" Type="http://schemas.openxmlformats.org/officeDocument/2006/relationships/image" Target="../media/image45.sv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9.svg"/><Relationship Id="rId12" Type="http://schemas.openxmlformats.org/officeDocument/2006/relationships/image" Target="../media/image10.png"/><Relationship Id="rId17" Type="http://schemas.openxmlformats.org/officeDocument/2006/relationships/image" Target="../media/image61.svg"/><Relationship Id="rId2" Type="http://schemas.openxmlformats.org/officeDocument/2006/relationships/notesSlide" Target="../notesSlides/notesSlide12.xml"/><Relationship Id="rId16"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59.sv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57.svg"/><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svg"/><Relationship Id="rId3" Type="http://schemas.openxmlformats.org/officeDocument/2006/relationships/image" Target="../media/image3.png"/><Relationship Id="rId7" Type="http://schemas.openxmlformats.org/officeDocument/2006/relationships/image" Target="../media/image63.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13.xml"/><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6.svg"/><Relationship Id="rId5" Type="http://schemas.openxmlformats.org/officeDocument/2006/relationships/image" Target="../media/image5.png"/><Relationship Id="rId15" Type="http://schemas.openxmlformats.org/officeDocument/2006/relationships/image" Target="../media/image70.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65.svg"/><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74.svg"/><Relationship Id="rId12" Type="http://schemas.openxmlformats.org/officeDocument/2006/relationships/image" Target="../media/image23.png"/><Relationship Id="rId17" Type="http://schemas.openxmlformats.org/officeDocument/2006/relationships/image" Target="../media/image82.svg"/><Relationship Id="rId2" Type="http://schemas.openxmlformats.org/officeDocument/2006/relationships/notesSlide" Target="../notesSlides/notesSlide14.xml"/><Relationship Id="rId16"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5.png"/><Relationship Id="rId15" Type="http://schemas.openxmlformats.org/officeDocument/2006/relationships/image" Target="../media/image80.svg"/><Relationship Id="rId10" Type="http://schemas.openxmlformats.org/officeDocument/2006/relationships/image" Target="../media/image77.png"/><Relationship Id="rId4" Type="http://schemas.openxmlformats.org/officeDocument/2006/relationships/image" Target="../media/image4.png"/><Relationship Id="rId9" Type="http://schemas.openxmlformats.org/officeDocument/2006/relationships/image" Target="../media/image76.svg"/><Relationship Id="rId1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3.png"/><Relationship Id="rId7" Type="http://schemas.openxmlformats.org/officeDocument/2006/relationships/image" Target="../media/image19.svg"/><Relationship Id="rId12"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86.svg"/><Relationship Id="rId5" Type="http://schemas.openxmlformats.org/officeDocument/2006/relationships/image" Target="../media/image5.png"/><Relationship Id="rId10" Type="http://schemas.openxmlformats.org/officeDocument/2006/relationships/image" Target="../media/image85.png"/><Relationship Id="rId4" Type="http://schemas.openxmlformats.org/officeDocument/2006/relationships/image" Target="../media/image4.png"/><Relationship Id="rId9" Type="http://schemas.openxmlformats.org/officeDocument/2006/relationships/image" Target="../media/image84.sv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5.png"/><Relationship Id="rId10" Type="http://schemas.openxmlformats.org/officeDocument/2006/relationships/image" Target="../media/image91.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5.png"/><Relationship Id="rId7"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5.pn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png"/><Relationship Id="rId7" Type="http://schemas.openxmlformats.org/officeDocument/2006/relationships/image" Target="../media/image19.svg"/><Relationship Id="rId12"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6.svg"/><Relationship Id="rId5" Type="http://schemas.openxmlformats.org/officeDocument/2006/relationships/image" Target="../media/image5.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ker with a beaker in front of a microscope&#10;&#10;AI-generated content may be incorrect.">
            <a:extLst>
              <a:ext uri="{FF2B5EF4-FFF2-40B4-BE49-F238E27FC236}">
                <a16:creationId xmlns:a16="http://schemas.microsoft.com/office/drawing/2014/main" id="{B0D3DD86-0EC3-E894-6ABE-10723FBB9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708108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Energy and </a:t>
            </a:r>
          </a:p>
          <a:p>
            <a:r>
              <a:rPr lang="en-US" sz="5400" b="1" dirty="0">
                <a:solidFill>
                  <a:srgbClr val="00538F"/>
                </a:solidFill>
                <a:latin typeface="Arial" panose="020B0604020202020204" pitchFamily="34" charset="0"/>
                <a:cs typeface="Arial" panose="020B0604020202020204" pitchFamily="34" charset="0"/>
              </a:rPr>
              <a:t>Water Consumption</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dirty="0"/>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Waste Management</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DFFF5-0F4B-F54A-AB25-5470E5CEA29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15F4F20-7F4D-17C9-5EBF-BE2021EA1B5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EC61C23-DCB1-9335-A314-22F957019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9FF336FA-570E-EDFC-9EDE-D7E0E6809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EBAD2FC-32D6-69A8-5482-AAC900A02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ADA280D2-9216-B421-E2A3-CB163ECC69BA}"/>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ED8B72EC-7AA8-DD07-5AB4-1428FD0C5128}"/>
              </a:ext>
            </a:extLst>
          </p:cNvPr>
          <p:cNvSpPr txBox="1"/>
          <p:nvPr/>
        </p:nvSpPr>
        <p:spPr>
          <a:xfrm>
            <a:off x="9701289" y="2403007"/>
            <a:ext cx="2262976"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Incorporate the management of food waste, consider energy conversion or composting.</a:t>
            </a:r>
          </a:p>
        </p:txBody>
      </p:sp>
      <p:sp>
        <p:nvSpPr>
          <p:cNvPr id="30" name="Oval 29">
            <a:extLst>
              <a:ext uri="{FF2B5EF4-FFF2-40B4-BE49-F238E27FC236}">
                <a16:creationId xmlns:a16="http://schemas.microsoft.com/office/drawing/2014/main" id="{8DECAA2A-2F35-2217-F3E2-9FA05B53612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5866CFA-43A9-D53C-9125-141BA3531FB8}"/>
              </a:ext>
            </a:extLst>
          </p:cNvPr>
          <p:cNvSpPr txBox="1"/>
          <p:nvPr/>
        </p:nvSpPr>
        <p:spPr>
          <a:xfrm>
            <a:off x="5777593" y="2429564"/>
            <a:ext cx="2176162" cy="86177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Identify and use effective waste disposal services that are close to the practice.</a:t>
            </a:r>
          </a:p>
        </p:txBody>
      </p:sp>
      <p:sp>
        <p:nvSpPr>
          <p:cNvPr id="32" name="Oval 31">
            <a:extLst>
              <a:ext uri="{FF2B5EF4-FFF2-40B4-BE49-F238E27FC236}">
                <a16:creationId xmlns:a16="http://schemas.microsoft.com/office/drawing/2014/main" id="{F883EA70-72CE-5D12-A88C-C55D1B367341}"/>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76C2D000-F570-4A5E-D6C4-7B0B6DBB53DF}"/>
              </a:ext>
            </a:extLst>
          </p:cNvPr>
          <p:cNvSpPr txBox="1"/>
          <p:nvPr/>
        </p:nvSpPr>
        <p:spPr>
          <a:xfrm>
            <a:off x="1852093" y="2530226"/>
            <a:ext cx="2404956" cy="66941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Implement the 4 Rs (reduce, reuse, recycle, rethink).</a:t>
            </a:r>
          </a:p>
        </p:txBody>
      </p:sp>
      <p:sp>
        <p:nvSpPr>
          <p:cNvPr id="36" name="Oval 35">
            <a:extLst>
              <a:ext uri="{FF2B5EF4-FFF2-40B4-BE49-F238E27FC236}">
                <a16:creationId xmlns:a16="http://schemas.microsoft.com/office/drawing/2014/main" id="{B62FA1F1-1F5C-307F-73B1-C19C49BB520F}"/>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A8FB392E-175B-4752-A3D4-F972CDDC726C}"/>
              </a:ext>
            </a:extLst>
          </p:cNvPr>
          <p:cNvSpPr txBox="1"/>
          <p:nvPr/>
        </p:nvSpPr>
        <p:spPr>
          <a:xfrm>
            <a:off x="9701289" y="4538073"/>
            <a:ext cx="2262976" cy="66941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incineration facilities with energy recovery where possible.</a:t>
            </a:r>
          </a:p>
        </p:txBody>
      </p:sp>
      <p:sp>
        <p:nvSpPr>
          <p:cNvPr id="38" name="Oval 37">
            <a:extLst>
              <a:ext uri="{FF2B5EF4-FFF2-40B4-BE49-F238E27FC236}">
                <a16:creationId xmlns:a16="http://schemas.microsoft.com/office/drawing/2014/main" id="{83A15067-ABF4-F2CE-472E-DBC64416C78B}"/>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508A0031-3F19-78ED-AECD-5E085613D27F}"/>
              </a:ext>
            </a:extLst>
          </p:cNvPr>
          <p:cNvSpPr txBox="1"/>
          <p:nvPr/>
        </p:nvSpPr>
        <p:spPr>
          <a:xfrm>
            <a:off x="5777593" y="4538073"/>
            <a:ext cx="2176162" cy="669414"/>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Use licensed handlers for off-site recycling of hazardous materials.</a:t>
            </a:r>
          </a:p>
        </p:txBody>
      </p:sp>
      <p:sp>
        <p:nvSpPr>
          <p:cNvPr id="40" name="Oval 39">
            <a:extLst>
              <a:ext uri="{FF2B5EF4-FFF2-40B4-BE49-F238E27FC236}">
                <a16:creationId xmlns:a16="http://schemas.microsoft.com/office/drawing/2014/main" id="{46921446-083C-8260-3C8B-2654D2B2479D}"/>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8F69BF3B-0CB3-69F5-A4DE-E9ECE666C7C4}"/>
              </a:ext>
            </a:extLst>
          </p:cNvPr>
          <p:cNvSpPr txBox="1"/>
          <p:nvPr/>
        </p:nvSpPr>
        <p:spPr>
          <a:xfrm>
            <a:off x="1850986" y="4728312"/>
            <a:ext cx="2404956" cy="284693"/>
          </a:xfrm>
          <a:prstGeom prst="rect">
            <a:avLst/>
          </a:prstGeom>
          <a:noFill/>
        </p:spPr>
        <p:txBody>
          <a:bodyPr wrap="square" rtlCol="0">
            <a:spAutoFit/>
          </a:bodyPr>
          <a:lstStyle/>
          <a:p>
            <a:pPr>
              <a:lnSpc>
                <a:spcPts val="1500"/>
              </a:lnSpc>
              <a:spcBef>
                <a:spcPct val="0"/>
              </a:spcBef>
            </a:pPr>
            <a:r>
              <a:rPr lang="en-US" sz="1400" dirty="0">
                <a:solidFill>
                  <a:srgbClr val="000000"/>
                </a:solidFill>
                <a:latin typeface="Arial"/>
                <a:ea typeface="Arial"/>
                <a:cs typeface="Arial"/>
                <a:sym typeface="Arial"/>
              </a:rPr>
              <a:t>Waste segregation. </a:t>
            </a:r>
          </a:p>
        </p:txBody>
      </p:sp>
      <p:sp>
        <p:nvSpPr>
          <p:cNvPr id="3" name="Freeform 20">
            <a:extLst>
              <a:ext uri="{FF2B5EF4-FFF2-40B4-BE49-F238E27FC236}">
                <a16:creationId xmlns:a16="http://schemas.microsoft.com/office/drawing/2014/main" id="{6C487C05-AA13-4C3D-9CE1-FD18296DFBD5}"/>
              </a:ext>
            </a:extLst>
          </p:cNvPr>
          <p:cNvSpPr/>
          <p:nvPr/>
        </p:nvSpPr>
        <p:spPr>
          <a:xfrm>
            <a:off x="485820" y="2280330"/>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4" name="Freeform 22">
            <a:extLst>
              <a:ext uri="{FF2B5EF4-FFF2-40B4-BE49-F238E27FC236}">
                <a16:creationId xmlns:a16="http://schemas.microsoft.com/office/drawing/2014/main" id="{7488C761-31C5-D457-D4D2-A2E4EB7807FD}"/>
              </a:ext>
            </a:extLst>
          </p:cNvPr>
          <p:cNvSpPr/>
          <p:nvPr/>
        </p:nvSpPr>
        <p:spPr>
          <a:xfrm>
            <a:off x="8378539" y="2238840"/>
            <a:ext cx="1060573" cy="1090309"/>
          </a:xfrm>
          <a:custGeom>
            <a:avLst/>
            <a:gdLst/>
            <a:ahLst/>
            <a:cxnLst/>
            <a:rect l="l" t="t" r="r" b="b"/>
            <a:pathLst>
              <a:path w="1590860" h="1635464">
                <a:moveTo>
                  <a:pt x="0" y="0"/>
                </a:moveTo>
                <a:lnTo>
                  <a:pt x="1590861" y="0"/>
                </a:lnTo>
                <a:lnTo>
                  <a:pt x="1590861" y="1635464"/>
                </a:lnTo>
                <a:lnTo>
                  <a:pt x="0" y="1635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 name="Freeform 25">
            <a:extLst>
              <a:ext uri="{FF2B5EF4-FFF2-40B4-BE49-F238E27FC236}">
                <a16:creationId xmlns:a16="http://schemas.microsoft.com/office/drawing/2014/main" id="{5F7AF056-E29D-69F8-6B70-998A60BB3BBD}"/>
              </a:ext>
            </a:extLst>
          </p:cNvPr>
          <p:cNvSpPr/>
          <p:nvPr/>
        </p:nvSpPr>
        <p:spPr>
          <a:xfrm>
            <a:off x="4603066" y="2321685"/>
            <a:ext cx="765857" cy="950838"/>
          </a:xfrm>
          <a:custGeom>
            <a:avLst/>
            <a:gdLst/>
            <a:ahLst/>
            <a:cxnLst/>
            <a:rect l="l" t="t" r="r" b="b"/>
            <a:pathLst>
              <a:path w="1148785" h="1426257">
                <a:moveTo>
                  <a:pt x="0" y="0"/>
                </a:moveTo>
                <a:lnTo>
                  <a:pt x="1148786" y="0"/>
                </a:lnTo>
                <a:lnTo>
                  <a:pt x="1148786" y="1426258"/>
                </a:lnTo>
                <a:lnTo>
                  <a:pt x="0" y="14262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6" name="Freeform 21">
            <a:extLst>
              <a:ext uri="{FF2B5EF4-FFF2-40B4-BE49-F238E27FC236}">
                <a16:creationId xmlns:a16="http://schemas.microsoft.com/office/drawing/2014/main" id="{D54DFE04-A8E5-BD0F-C20D-62155C27ECE6}"/>
              </a:ext>
            </a:extLst>
          </p:cNvPr>
          <p:cNvSpPr/>
          <p:nvPr/>
        </p:nvSpPr>
        <p:spPr>
          <a:xfrm>
            <a:off x="530838" y="4335978"/>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7" name="Freeform 23">
            <a:extLst>
              <a:ext uri="{FF2B5EF4-FFF2-40B4-BE49-F238E27FC236}">
                <a16:creationId xmlns:a16="http://schemas.microsoft.com/office/drawing/2014/main" id="{BEF678DF-17DE-6ED2-56C4-F432198BA795}"/>
              </a:ext>
            </a:extLst>
          </p:cNvPr>
          <p:cNvSpPr/>
          <p:nvPr/>
        </p:nvSpPr>
        <p:spPr>
          <a:xfrm>
            <a:off x="8358639" y="4365201"/>
            <a:ext cx="1100371" cy="1009591"/>
          </a:xfrm>
          <a:custGeom>
            <a:avLst/>
            <a:gdLst/>
            <a:ahLst/>
            <a:cxnLst/>
            <a:rect l="l" t="t" r="r" b="b"/>
            <a:pathLst>
              <a:path w="1650557" h="1514386">
                <a:moveTo>
                  <a:pt x="0" y="0"/>
                </a:moveTo>
                <a:lnTo>
                  <a:pt x="1650557" y="0"/>
                </a:lnTo>
                <a:lnTo>
                  <a:pt x="1650557" y="1514385"/>
                </a:lnTo>
                <a:lnTo>
                  <a:pt x="0" y="15143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9" name="Freeform 24">
            <a:extLst>
              <a:ext uri="{FF2B5EF4-FFF2-40B4-BE49-F238E27FC236}">
                <a16:creationId xmlns:a16="http://schemas.microsoft.com/office/drawing/2014/main" id="{E520E8BF-2DAB-B53B-87C4-6E9FA1DAD142}"/>
              </a:ext>
            </a:extLst>
          </p:cNvPr>
          <p:cNvSpPr/>
          <p:nvPr/>
        </p:nvSpPr>
        <p:spPr>
          <a:xfrm>
            <a:off x="4487650" y="4320860"/>
            <a:ext cx="996687" cy="882068"/>
          </a:xfrm>
          <a:custGeom>
            <a:avLst/>
            <a:gdLst/>
            <a:ahLst/>
            <a:cxnLst/>
            <a:rect l="l" t="t" r="r" b="b"/>
            <a:pathLst>
              <a:path w="1495031" h="1323102">
                <a:moveTo>
                  <a:pt x="0" y="0"/>
                </a:moveTo>
                <a:lnTo>
                  <a:pt x="1495030" y="0"/>
                </a:lnTo>
                <a:lnTo>
                  <a:pt x="1495030" y="1323102"/>
                </a:lnTo>
                <a:lnTo>
                  <a:pt x="0" y="13231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dirty="0"/>
          </a:p>
        </p:txBody>
      </p:sp>
      <p:sp>
        <p:nvSpPr>
          <p:cNvPr id="11" name="TextBox 10">
            <a:extLst>
              <a:ext uri="{FF2B5EF4-FFF2-40B4-BE49-F238E27FC236}">
                <a16:creationId xmlns:a16="http://schemas.microsoft.com/office/drawing/2014/main" id="{537902E8-EAB2-D414-6953-A4EA8D421D5F}"/>
              </a:ext>
            </a:extLst>
          </p:cNvPr>
          <p:cNvSpPr txBox="1"/>
          <p:nvPr/>
        </p:nvSpPr>
        <p:spPr>
          <a:xfrm>
            <a:off x="1335929" y="998945"/>
            <a:ext cx="9520143"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Developing and implementing a local environmentally sustainable waste management plan will mitigate your environmental impacts.</a:t>
            </a:r>
          </a:p>
        </p:txBody>
      </p:sp>
      <p:sp>
        <p:nvSpPr>
          <p:cNvPr id="12" name="TextBox 11">
            <a:extLst>
              <a:ext uri="{FF2B5EF4-FFF2-40B4-BE49-F238E27FC236}">
                <a16:creationId xmlns:a16="http://schemas.microsoft.com/office/drawing/2014/main" id="{49A5A93F-9056-5603-0CD5-5E42C3C06FD5}"/>
              </a:ext>
            </a:extLst>
          </p:cNvPr>
          <p:cNvSpPr txBox="1"/>
          <p:nvPr/>
        </p:nvSpPr>
        <p:spPr>
          <a:xfrm>
            <a:off x="2607125" y="339861"/>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743162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05D35-6489-1193-7567-9300643DB68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EAA8C3-F47A-56DD-487E-9F81FEC098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676DAF1-C969-E6BC-38E9-80735B293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258834A-AA7A-A12F-9DBB-1951040CE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0570533-9CCB-0EBE-7EE4-2BA8956D4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59430E1-1EF1-7B76-DE47-FA0DA5921821}"/>
              </a:ext>
            </a:extLst>
          </p:cNvPr>
          <p:cNvSpPr txBox="1"/>
          <p:nvPr/>
        </p:nvSpPr>
        <p:spPr>
          <a:xfrm>
            <a:off x="1829529" y="1416475"/>
            <a:ext cx="8532942"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Engaging and challenging all stakeholders will result in more environmentally sustainable waste disposal procedures.</a:t>
            </a:r>
          </a:p>
        </p:txBody>
      </p:sp>
      <p:sp>
        <p:nvSpPr>
          <p:cNvPr id="2" name="Oval 1">
            <a:extLst>
              <a:ext uri="{FF2B5EF4-FFF2-40B4-BE49-F238E27FC236}">
                <a16:creationId xmlns:a16="http://schemas.microsoft.com/office/drawing/2014/main" id="{2EA30A54-9D04-9343-4BA1-8258FE3D6EE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C5D4D9C-07E2-1D6D-728E-1F003DF9ECC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0C305EFB-4F27-1B65-CF25-59CAAE150582}"/>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EF637687-8A14-6543-E591-40709DDE2B5B}"/>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EEAA46B-E2F6-615D-CB30-9D8DC7C75194}"/>
              </a:ext>
            </a:extLst>
          </p:cNvPr>
          <p:cNvSpPr txBox="1"/>
          <p:nvPr/>
        </p:nvSpPr>
        <p:spPr>
          <a:xfrm>
            <a:off x="611831" y="4177429"/>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Increase awareness of waste management and the associated costs.</a:t>
            </a:r>
          </a:p>
        </p:txBody>
      </p:sp>
      <p:sp>
        <p:nvSpPr>
          <p:cNvPr id="4" name="TextBox 3">
            <a:extLst>
              <a:ext uri="{FF2B5EF4-FFF2-40B4-BE49-F238E27FC236}">
                <a16:creationId xmlns:a16="http://schemas.microsoft.com/office/drawing/2014/main" id="{7C00E82E-BC95-7A03-9C02-A9E49E414DD3}"/>
              </a:ext>
            </a:extLst>
          </p:cNvPr>
          <p:cNvSpPr txBox="1"/>
          <p:nvPr/>
        </p:nvSpPr>
        <p:spPr>
          <a:xfrm>
            <a:off x="3466292" y="4177429"/>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Ensure effective waste segregation. </a:t>
            </a:r>
          </a:p>
        </p:txBody>
      </p:sp>
      <p:sp>
        <p:nvSpPr>
          <p:cNvPr id="12" name="TextBox 11">
            <a:extLst>
              <a:ext uri="{FF2B5EF4-FFF2-40B4-BE49-F238E27FC236}">
                <a16:creationId xmlns:a16="http://schemas.microsoft.com/office/drawing/2014/main" id="{772CCAC3-A7F7-99C7-FBC5-9B0B93C95A01}"/>
              </a:ext>
            </a:extLst>
          </p:cNvPr>
          <p:cNvSpPr txBox="1"/>
          <p:nvPr/>
        </p:nvSpPr>
        <p:spPr>
          <a:xfrm>
            <a:off x="6320753" y="4177429"/>
            <a:ext cx="2404956"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Ensure that waste contractors are complying with the appropriate local and national legislation at all levels, from collection to disposal. </a:t>
            </a:r>
          </a:p>
        </p:txBody>
      </p:sp>
      <p:sp>
        <p:nvSpPr>
          <p:cNvPr id="13" name="TextBox 12">
            <a:extLst>
              <a:ext uri="{FF2B5EF4-FFF2-40B4-BE49-F238E27FC236}">
                <a16:creationId xmlns:a16="http://schemas.microsoft.com/office/drawing/2014/main" id="{A4A4D948-5266-3126-5939-C6025DD6BE7F}"/>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Encourage contractors to diversify to include novel recycling opportunities.</a:t>
            </a:r>
          </a:p>
        </p:txBody>
      </p:sp>
      <p:sp>
        <p:nvSpPr>
          <p:cNvPr id="21" name="Freeform 14">
            <a:extLst>
              <a:ext uri="{FF2B5EF4-FFF2-40B4-BE49-F238E27FC236}">
                <a16:creationId xmlns:a16="http://schemas.microsoft.com/office/drawing/2014/main" id="{8EFCE485-EF36-A857-C4F9-28F6802DE1F6}"/>
              </a:ext>
            </a:extLst>
          </p:cNvPr>
          <p:cNvSpPr/>
          <p:nvPr/>
        </p:nvSpPr>
        <p:spPr>
          <a:xfrm>
            <a:off x="1299772" y="2766729"/>
            <a:ext cx="1025098" cy="1054085"/>
          </a:xfrm>
          <a:custGeom>
            <a:avLst/>
            <a:gdLst/>
            <a:ahLst/>
            <a:cxnLst/>
            <a:rect l="l" t="t" r="r" b="b"/>
            <a:pathLst>
              <a:path w="1537647" h="1581128">
                <a:moveTo>
                  <a:pt x="0" y="0"/>
                </a:moveTo>
                <a:lnTo>
                  <a:pt x="1537647" y="0"/>
                </a:lnTo>
                <a:lnTo>
                  <a:pt x="1537647" y="1581129"/>
                </a:lnTo>
                <a:lnTo>
                  <a:pt x="0" y="15811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F884234A-0F3C-2E3F-A82A-F07C3B7643D4}"/>
              </a:ext>
            </a:extLst>
          </p:cNvPr>
          <p:cNvSpPr/>
          <p:nvPr/>
        </p:nvSpPr>
        <p:spPr>
          <a:xfrm>
            <a:off x="1969194" y="3041661"/>
            <a:ext cx="111729" cy="178767"/>
          </a:xfrm>
          <a:custGeom>
            <a:avLst/>
            <a:gdLst/>
            <a:ahLst/>
            <a:cxnLst/>
            <a:rect l="l" t="t" r="r" b="b"/>
            <a:pathLst>
              <a:path w="167594" h="268150">
                <a:moveTo>
                  <a:pt x="0" y="0"/>
                </a:moveTo>
                <a:lnTo>
                  <a:pt x="167594" y="0"/>
                </a:lnTo>
                <a:lnTo>
                  <a:pt x="167594" y="268150"/>
                </a:lnTo>
                <a:lnTo>
                  <a:pt x="0" y="268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6">
            <a:extLst>
              <a:ext uri="{FF2B5EF4-FFF2-40B4-BE49-F238E27FC236}">
                <a16:creationId xmlns:a16="http://schemas.microsoft.com/office/drawing/2014/main" id="{44E03ACC-DD53-E63B-30CD-12D9FB5BDDAE}"/>
              </a:ext>
            </a:extLst>
          </p:cNvPr>
          <p:cNvSpPr/>
          <p:nvPr/>
        </p:nvSpPr>
        <p:spPr>
          <a:xfrm>
            <a:off x="4113273" y="2747210"/>
            <a:ext cx="1109669" cy="1073604"/>
          </a:xfrm>
          <a:custGeom>
            <a:avLst/>
            <a:gdLst/>
            <a:ahLst/>
            <a:cxnLst/>
            <a:rect l="l" t="t" r="r" b="b"/>
            <a:pathLst>
              <a:path w="1664503" h="1610406">
                <a:moveTo>
                  <a:pt x="0" y="0"/>
                </a:moveTo>
                <a:lnTo>
                  <a:pt x="1664503" y="0"/>
                </a:lnTo>
                <a:lnTo>
                  <a:pt x="1664503" y="1610407"/>
                </a:lnTo>
                <a:lnTo>
                  <a:pt x="0" y="16104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7">
            <a:extLst>
              <a:ext uri="{FF2B5EF4-FFF2-40B4-BE49-F238E27FC236}">
                <a16:creationId xmlns:a16="http://schemas.microsoft.com/office/drawing/2014/main" id="{F074D5B3-8AC2-FB5B-CB0A-097AD073E425}"/>
              </a:ext>
            </a:extLst>
          </p:cNvPr>
          <p:cNvSpPr/>
          <p:nvPr/>
        </p:nvSpPr>
        <p:spPr>
          <a:xfrm>
            <a:off x="7088993" y="273782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5" name="Group 18">
            <a:extLst>
              <a:ext uri="{FF2B5EF4-FFF2-40B4-BE49-F238E27FC236}">
                <a16:creationId xmlns:a16="http://schemas.microsoft.com/office/drawing/2014/main" id="{D26B996B-573D-06DB-A5C2-442A9D549438}"/>
              </a:ext>
            </a:extLst>
          </p:cNvPr>
          <p:cNvGrpSpPr/>
          <p:nvPr/>
        </p:nvGrpSpPr>
        <p:grpSpPr>
          <a:xfrm>
            <a:off x="10144291" y="2848129"/>
            <a:ext cx="470778" cy="490449"/>
            <a:chOff x="0" y="0"/>
            <a:chExt cx="914014" cy="952206"/>
          </a:xfrm>
        </p:grpSpPr>
        <p:sp>
          <p:nvSpPr>
            <p:cNvPr id="26" name="Freeform 19">
              <a:extLst>
                <a:ext uri="{FF2B5EF4-FFF2-40B4-BE49-F238E27FC236}">
                  <a16:creationId xmlns:a16="http://schemas.microsoft.com/office/drawing/2014/main" id="{FDB6AF0E-3E2A-9600-434F-085986D79D53}"/>
                </a:ext>
              </a:extLst>
            </p:cNvPr>
            <p:cNvSpPr/>
            <p:nvPr/>
          </p:nvSpPr>
          <p:spPr>
            <a:xfrm>
              <a:off x="0" y="0"/>
              <a:ext cx="914014" cy="952206"/>
            </a:xfrm>
            <a:custGeom>
              <a:avLst/>
              <a:gdLst/>
              <a:ahLst/>
              <a:cxnLst/>
              <a:rect l="l" t="t" r="r" b="b"/>
              <a:pathLst>
                <a:path w="914014" h="952206">
                  <a:moveTo>
                    <a:pt x="457007" y="0"/>
                  </a:moveTo>
                  <a:cubicBezTo>
                    <a:pt x="204609" y="0"/>
                    <a:pt x="0" y="213159"/>
                    <a:pt x="0" y="476103"/>
                  </a:cubicBezTo>
                  <a:cubicBezTo>
                    <a:pt x="0" y="739047"/>
                    <a:pt x="204609" y="952206"/>
                    <a:pt x="457007" y="952206"/>
                  </a:cubicBezTo>
                  <a:cubicBezTo>
                    <a:pt x="709405" y="952206"/>
                    <a:pt x="914014" y="739047"/>
                    <a:pt x="914014" y="476103"/>
                  </a:cubicBezTo>
                  <a:cubicBezTo>
                    <a:pt x="914014" y="213159"/>
                    <a:pt x="709405" y="0"/>
                    <a:pt x="457007" y="0"/>
                  </a:cubicBezTo>
                  <a:close/>
                </a:path>
              </a:pathLst>
            </a:custGeom>
            <a:solidFill>
              <a:srgbClr val="E0F0CE"/>
            </a:solidFill>
          </p:spPr>
          <p:txBody>
            <a:bodyPr/>
            <a:lstStyle/>
            <a:p>
              <a:endParaRPr lang="en-GB" sz="800"/>
            </a:p>
          </p:txBody>
        </p:sp>
        <p:sp>
          <p:nvSpPr>
            <p:cNvPr id="27" name="TextBox 20">
              <a:extLst>
                <a:ext uri="{FF2B5EF4-FFF2-40B4-BE49-F238E27FC236}">
                  <a16:creationId xmlns:a16="http://schemas.microsoft.com/office/drawing/2014/main" id="{616C2903-8CD0-4C85-0F86-DD82815C5E07}"/>
                </a:ext>
              </a:extLst>
            </p:cNvPr>
            <p:cNvSpPr txBox="1"/>
            <p:nvPr/>
          </p:nvSpPr>
          <p:spPr>
            <a:xfrm>
              <a:off x="85689" y="13069"/>
              <a:ext cx="742636" cy="849867"/>
            </a:xfrm>
            <a:prstGeom prst="rect">
              <a:avLst/>
            </a:prstGeom>
          </p:spPr>
          <p:txBody>
            <a:bodyPr lIns="33867" tIns="33867" rIns="33867" bIns="33867" rtlCol="0" anchor="ctr"/>
            <a:lstStyle/>
            <a:p>
              <a:pPr algn="ctr">
                <a:lnSpc>
                  <a:spcPts val="1773"/>
                </a:lnSpc>
              </a:pPr>
              <a:endParaRPr sz="800"/>
            </a:p>
          </p:txBody>
        </p:sp>
      </p:grpSp>
      <p:sp>
        <p:nvSpPr>
          <p:cNvPr id="57" name="Freeform 21">
            <a:extLst>
              <a:ext uri="{FF2B5EF4-FFF2-40B4-BE49-F238E27FC236}">
                <a16:creationId xmlns:a16="http://schemas.microsoft.com/office/drawing/2014/main" id="{B60062AB-1D48-FF49-DFE6-1F0A2C6F03D5}"/>
              </a:ext>
            </a:extLst>
          </p:cNvPr>
          <p:cNvSpPr/>
          <p:nvPr/>
        </p:nvSpPr>
        <p:spPr>
          <a:xfrm>
            <a:off x="9857252" y="2766729"/>
            <a:ext cx="1044857" cy="1071648"/>
          </a:xfrm>
          <a:custGeom>
            <a:avLst/>
            <a:gdLst/>
            <a:ahLst/>
            <a:cxnLst/>
            <a:rect l="l" t="t" r="r" b="b"/>
            <a:pathLst>
              <a:path w="1567285" h="1607472">
                <a:moveTo>
                  <a:pt x="0" y="0"/>
                </a:moveTo>
                <a:lnTo>
                  <a:pt x="1567285" y="0"/>
                </a:lnTo>
                <a:lnTo>
                  <a:pt x="1567285" y="1607472"/>
                </a:lnTo>
                <a:lnTo>
                  <a:pt x="0" y="16074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9" name="Group 22">
            <a:extLst>
              <a:ext uri="{FF2B5EF4-FFF2-40B4-BE49-F238E27FC236}">
                <a16:creationId xmlns:a16="http://schemas.microsoft.com/office/drawing/2014/main" id="{5BED82C4-787E-48AB-AF8B-2820FF98CC79}"/>
              </a:ext>
            </a:extLst>
          </p:cNvPr>
          <p:cNvGrpSpPr/>
          <p:nvPr/>
        </p:nvGrpSpPr>
        <p:grpSpPr>
          <a:xfrm>
            <a:off x="10197457" y="2906262"/>
            <a:ext cx="364446" cy="364446"/>
            <a:chOff x="0" y="0"/>
            <a:chExt cx="812800" cy="812800"/>
          </a:xfrm>
        </p:grpSpPr>
        <p:sp>
          <p:nvSpPr>
            <p:cNvPr id="60" name="Freeform 23">
              <a:extLst>
                <a:ext uri="{FF2B5EF4-FFF2-40B4-BE49-F238E27FC236}">
                  <a16:creationId xmlns:a16="http://schemas.microsoft.com/office/drawing/2014/main" id="{94657F6E-82FF-A070-7EC9-A7BACB1C50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F0CE"/>
            </a:solidFill>
          </p:spPr>
          <p:txBody>
            <a:bodyPr/>
            <a:lstStyle/>
            <a:p>
              <a:endParaRPr lang="en-GB" sz="800"/>
            </a:p>
          </p:txBody>
        </p:sp>
        <p:sp>
          <p:nvSpPr>
            <p:cNvPr id="61" name="TextBox 24">
              <a:extLst>
                <a:ext uri="{FF2B5EF4-FFF2-40B4-BE49-F238E27FC236}">
                  <a16:creationId xmlns:a16="http://schemas.microsoft.com/office/drawing/2014/main" id="{5309517B-3152-56A8-3C39-9BAAD182A527}"/>
                </a:ext>
              </a:extLst>
            </p:cNvPr>
            <p:cNvSpPr txBox="1"/>
            <p:nvPr/>
          </p:nvSpPr>
          <p:spPr>
            <a:xfrm>
              <a:off x="76200" y="0"/>
              <a:ext cx="660400" cy="736600"/>
            </a:xfrm>
            <a:prstGeom prst="rect">
              <a:avLst/>
            </a:prstGeom>
          </p:spPr>
          <p:txBody>
            <a:bodyPr lIns="33867" tIns="33867" rIns="33867" bIns="33867" rtlCol="0" anchor="ctr"/>
            <a:lstStyle/>
            <a:p>
              <a:pPr algn="ctr">
                <a:lnSpc>
                  <a:spcPts val="1773"/>
                </a:lnSpc>
              </a:pPr>
              <a:endParaRPr sz="800"/>
            </a:p>
          </p:txBody>
        </p:sp>
      </p:grpSp>
      <p:sp>
        <p:nvSpPr>
          <p:cNvPr id="62" name="Freeform 25">
            <a:extLst>
              <a:ext uri="{FF2B5EF4-FFF2-40B4-BE49-F238E27FC236}">
                <a16:creationId xmlns:a16="http://schemas.microsoft.com/office/drawing/2014/main" id="{3EAF429D-FF8C-2A0D-733C-543BFF6C6625}"/>
              </a:ext>
            </a:extLst>
          </p:cNvPr>
          <p:cNvSpPr/>
          <p:nvPr/>
        </p:nvSpPr>
        <p:spPr>
          <a:xfrm>
            <a:off x="10214860" y="2916289"/>
            <a:ext cx="329640" cy="318103"/>
          </a:xfrm>
          <a:custGeom>
            <a:avLst/>
            <a:gdLst/>
            <a:ahLst/>
            <a:cxnLst/>
            <a:rect l="l" t="t" r="r" b="b"/>
            <a:pathLst>
              <a:path w="494460" h="477154">
                <a:moveTo>
                  <a:pt x="0" y="0"/>
                </a:moveTo>
                <a:lnTo>
                  <a:pt x="494460" y="0"/>
                </a:lnTo>
                <a:lnTo>
                  <a:pt x="494460" y="477154"/>
                </a:lnTo>
                <a:lnTo>
                  <a:pt x="0" y="4771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16" name="TextBox 15">
            <a:extLst>
              <a:ext uri="{FF2B5EF4-FFF2-40B4-BE49-F238E27FC236}">
                <a16:creationId xmlns:a16="http://schemas.microsoft.com/office/drawing/2014/main" id="{8C8213F2-F3CD-13EA-14EC-9305241FDE2A}"/>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470063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Minimize single use plastics as much as possible and replace with reusable items including matrix band retainers, </a:t>
            </a:r>
            <a:r>
              <a:rPr lang="en-US" sz="1400" dirty="0" err="1">
                <a:solidFill>
                  <a:srgbClr val="000000"/>
                </a:solidFill>
                <a:latin typeface="Arial"/>
                <a:ea typeface="Arial"/>
                <a:cs typeface="Arial"/>
                <a:sym typeface="Arial"/>
              </a:rPr>
              <a:t>anaesthetic</a:t>
            </a:r>
            <a:r>
              <a:rPr lang="en-US" sz="1400" dirty="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The 4 Rs</a:t>
            </a:r>
          </a:p>
          <a:p>
            <a:r>
              <a:rPr lang="en-US" sz="4000" b="1" dirty="0">
                <a:solidFill>
                  <a:srgbClr val="00538F"/>
                </a:solidFill>
                <a:latin typeface="Arial" panose="020B0604020202020204" pitchFamily="34" charset="0"/>
                <a:cs typeface="Arial" panose="020B0604020202020204" pitchFamily="34" charset="0"/>
              </a:rPr>
              <a:t>(Reduce, Reuse, Recycle, Rethink)</a:t>
            </a:r>
            <a:endParaRPr lang="en-GB" sz="40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dirty="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dirty="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dirty="0">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Identify and use pre-existing community recycling </a:t>
            </a:r>
            <a:r>
              <a:rPr lang="en-US" sz="1400" dirty="0" err="1">
                <a:solidFill>
                  <a:srgbClr val="000000"/>
                </a:solidFill>
                <a:latin typeface="Arial"/>
                <a:ea typeface="Arial"/>
                <a:cs typeface="Arial"/>
                <a:sym typeface="Arial"/>
              </a:rPr>
              <a:t>programmes</a:t>
            </a:r>
            <a:r>
              <a:rPr lang="en-US" sz="1400" dirty="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dirty="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dirty="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Knowledge Exchange - Research</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D87D4-9306-F692-CED9-6176990C82A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8E760AD-B33E-FBC3-2F75-0CDBCB2E293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7433F4A-E811-E60E-367E-915E2A76C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87B59F-5A1A-77C0-FB0E-32AFC8C7E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C61B9043-D9A0-3D81-9883-5FE3311A8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53D3E785-E3C6-90A1-704B-B74CDC669526}"/>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9B4EC7D-F6B6-7BAB-DB87-D471D7B6363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FD2017A-46B8-9E3B-88F3-890A9B50593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5081F1-E224-B5E3-BFC8-126E19E5E218}"/>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9D757911-88ED-CCEF-5400-41A7C9321C4D}"/>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9EA31AF5-2FEA-92C7-5B09-D3A05D970A5E}"/>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1CCD767D-AFDB-A9A9-D309-96E58ACA82FE}"/>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98ACB0A0-EA50-9972-DA78-EE88019229A3}"/>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546FE443-9208-DA3B-7CDF-879AE27BE64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07946758-62DF-2DF5-FF67-186AE2F484B9}"/>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 name="TextBox 4">
            <a:extLst>
              <a:ext uri="{FF2B5EF4-FFF2-40B4-BE49-F238E27FC236}">
                <a16:creationId xmlns:a16="http://schemas.microsoft.com/office/drawing/2014/main" id="{28AFEDB5-FCDE-00B1-DF1C-680075E89E1E}"/>
              </a:ext>
            </a:extLst>
          </p:cNvPr>
          <p:cNvSpPr txBox="1"/>
          <p:nvPr/>
        </p:nvSpPr>
        <p:spPr>
          <a:xfrm>
            <a:off x="619756" y="1381111"/>
            <a:ext cx="1095248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Developing a research curiosity will increase your levels of knowledge and awareness and may help mitigate the environmental impacts of oral healthcare.</a:t>
            </a:r>
          </a:p>
        </p:txBody>
      </p:sp>
    </p:spTree>
    <p:extLst>
      <p:ext uri="{BB962C8B-B14F-4D97-AF65-F5344CB8AC3E}">
        <p14:creationId xmlns:p14="http://schemas.microsoft.com/office/powerpoint/2010/main" val="78830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DB4C-E409-ECEF-9837-3A1A5E156B7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85BCC-13CD-B6A6-1B27-AC51960AF1D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49F8B7-8C1F-B72F-E13C-4B2303B8D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44E74D8-912A-B826-4835-4DE381E4A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DE284B0-0E91-D373-ACF3-67054134B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60777025-26FC-0A1C-91CB-B862984E783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538F"/>
              </a:solidFill>
            </a:endParaRPr>
          </a:p>
        </p:txBody>
      </p:sp>
      <p:sp>
        <p:nvSpPr>
          <p:cNvPr id="7" name="Oval 6">
            <a:extLst>
              <a:ext uri="{FF2B5EF4-FFF2-40B4-BE49-F238E27FC236}">
                <a16:creationId xmlns:a16="http://schemas.microsoft.com/office/drawing/2014/main" id="{31829EEC-F030-1CA4-FC81-38ADD78675E2}"/>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80AFE5-40DF-D79B-401F-5C7B719C5305}"/>
              </a:ext>
            </a:extLst>
          </p:cNvPr>
          <p:cNvSpPr txBox="1"/>
          <p:nvPr/>
        </p:nvSpPr>
        <p:spPr>
          <a:xfrm>
            <a:off x="2594684" y="4292233"/>
            <a:ext cx="3043095"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There is confusion, misinformation, and disinformation in environmental sustainability that is influenced by the media and individual opinion.</a:t>
            </a:r>
          </a:p>
        </p:txBody>
      </p:sp>
      <p:sp>
        <p:nvSpPr>
          <p:cNvPr id="12" name="TextBox 11">
            <a:extLst>
              <a:ext uri="{FF2B5EF4-FFF2-40B4-BE49-F238E27FC236}">
                <a16:creationId xmlns:a16="http://schemas.microsoft.com/office/drawing/2014/main" id="{6EC8165A-EAE3-9304-9AD8-8DDEFDF3C26E}"/>
              </a:ext>
            </a:extLst>
          </p:cNvPr>
          <p:cNvSpPr txBox="1"/>
          <p:nvPr/>
        </p:nvSpPr>
        <p:spPr>
          <a:xfrm>
            <a:off x="6821738" y="4292233"/>
            <a:ext cx="2588741"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Adopt a critical approach to all literature to avoid nonfactual and harmful information and agendas.</a:t>
            </a:r>
          </a:p>
        </p:txBody>
      </p:sp>
      <p:sp>
        <p:nvSpPr>
          <p:cNvPr id="9" name="Freeform 8">
            <a:extLst>
              <a:ext uri="{FF2B5EF4-FFF2-40B4-BE49-F238E27FC236}">
                <a16:creationId xmlns:a16="http://schemas.microsoft.com/office/drawing/2014/main" id="{DBFD63D6-B4EE-8C04-695B-42AF789AD68E}"/>
              </a:ext>
            </a:extLst>
          </p:cNvPr>
          <p:cNvSpPr/>
          <p:nvPr/>
        </p:nvSpPr>
        <p:spPr>
          <a:xfrm>
            <a:off x="3583717" y="2938299"/>
            <a:ext cx="969047" cy="969047"/>
          </a:xfrm>
          <a:custGeom>
            <a:avLst/>
            <a:gdLst/>
            <a:ahLst/>
            <a:cxnLst/>
            <a:rect l="l" t="t" r="r" b="b"/>
            <a:pathLst>
              <a:path w="1453570" h="1453570">
                <a:moveTo>
                  <a:pt x="0" y="0"/>
                </a:moveTo>
                <a:lnTo>
                  <a:pt x="1453570" y="0"/>
                </a:lnTo>
                <a:lnTo>
                  <a:pt x="1453570" y="1453570"/>
                </a:lnTo>
                <a:lnTo>
                  <a:pt x="0" y="1453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1" name="Freeform 9">
            <a:extLst>
              <a:ext uri="{FF2B5EF4-FFF2-40B4-BE49-F238E27FC236}">
                <a16:creationId xmlns:a16="http://schemas.microsoft.com/office/drawing/2014/main" id="{3D617D43-83C7-28BA-73F9-BF5B505889A7}"/>
              </a:ext>
            </a:extLst>
          </p:cNvPr>
          <p:cNvSpPr/>
          <p:nvPr/>
        </p:nvSpPr>
        <p:spPr>
          <a:xfrm>
            <a:off x="7721767" y="2922397"/>
            <a:ext cx="692780" cy="1013207"/>
          </a:xfrm>
          <a:custGeom>
            <a:avLst/>
            <a:gdLst/>
            <a:ahLst/>
            <a:cxnLst/>
            <a:rect l="l" t="t" r="r" b="b"/>
            <a:pathLst>
              <a:path w="1039170" h="1519810">
                <a:moveTo>
                  <a:pt x="0" y="0"/>
                </a:moveTo>
                <a:lnTo>
                  <a:pt x="1039171" y="0"/>
                </a:lnTo>
                <a:lnTo>
                  <a:pt x="1039171" y="1519810"/>
                </a:lnTo>
                <a:lnTo>
                  <a:pt x="0" y="15198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3" name="Freeform 10">
            <a:extLst>
              <a:ext uri="{FF2B5EF4-FFF2-40B4-BE49-F238E27FC236}">
                <a16:creationId xmlns:a16="http://schemas.microsoft.com/office/drawing/2014/main" id="{4F6CAA8F-DF79-5797-30C3-56D458420AB8}"/>
              </a:ext>
            </a:extLst>
          </p:cNvPr>
          <p:cNvSpPr/>
          <p:nvPr/>
        </p:nvSpPr>
        <p:spPr>
          <a:xfrm>
            <a:off x="7947200" y="3472612"/>
            <a:ext cx="168909" cy="168909"/>
          </a:xfrm>
          <a:custGeom>
            <a:avLst/>
            <a:gdLst/>
            <a:ahLst/>
            <a:cxnLst/>
            <a:rect l="l" t="t" r="r" b="b"/>
            <a:pathLst>
              <a:path w="253363" h="253363">
                <a:moveTo>
                  <a:pt x="0" y="0"/>
                </a:moveTo>
                <a:lnTo>
                  <a:pt x="253363" y="0"/>
                </a:lnTo>
                <a:lnTo>
                  <a:pt x="253363" y="253363"/>
                </a:lnTo>
                <a:lnTo>
                  <a:pt x="0" y="2533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45CBBF76-79D1-DED0-1F17-13FC31862BD1}"/>
              </a:ext>
            </a:extLst>
          </p:cNvPr>
          <p:cNvSpPr txBox="1"/>
          <p:nvPr/>
        </p:nvSpPr>
        <p:spPr>
          <a:xfrm>
            <a:off x="2607128" y="586555"/>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
        <p:nvSpPr>
          <p:cNvPr id="3" name="TextBox 2">
            <a:extLst>
              <a:ext uri="{FF2B5EF4-FFF2-40B4-BE49-F238E27FC236}">
                <a16:creationId xmlns:a16="http://schemas.microsoft.com/office/drawing/2014/main" id="{12574639-44BD-5938-7A91-89BC0D728CE4}"/>
              </a:ext>
            </a:extLst>
          </p:cNvPr>
          <p:cNvSpPr txBox="1"/>
          <p:nvPr/>
        </p:nvSpPr>
        <p:spPr>
          <a:xfrm>
            <a:off x="1012077" y="1391233"/>
            <a:ext cx="10167847" cy="830997"/>
          </a:xfrm>
          <a:prstGeom prst="rect">
            <a:avLst/>
          </a:prstGeom>
          <a:noFill/>
        </p:spPr>
        <p:txBody>
          <a:bodyPr wrap="square" rtlCol="0">
            <a:spAutoFit/>
          </a:bodyPr>
          <a:lstStyle/>
          <a:p>
            <a:pPr algn="ctr"/>
            <a:r>
              <a:rPr lang="en-GB" sz="2400" dirty="0">
                <a:solidFill>
                  <a:srgbClr val="ED1B2E"/>
                </a:solidFill>
                <a:latin typeface="Arial" panose="020B0604020202020204" pitchFamily="34" charset="0"/>
                <a:cs typeface="Arial" panose="020B0604020202020204" pitchFamily="34" charset="0"/>
              </a:rPr>
              <a:t>It is important to guard against misinformation and disinformation that may influence the objectivity of your decision-making.</a:t>
            </a:r>
          </a:p>
        </p:txBody>
      </p:sp>
    </p:spTree>
    <p:extLst>
      <p:ext uri="{BB962C8B-B14F-4D97-AF65-F5344CB8AC3E}">
        <p14:creationId xmlns:p14="http://schemas.microsoft.com/office/powerpoint/2010/main" val="12931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dirty="0">
                <a:solidFill>
                  <a:srgbClr val="00538F"/>
                </a:solidFill>
                <a:latin typeface="Arial" panose="020B0604020202020204" pitchFamily="34" charset="0"/>
                <a:cs typeface="Arial" panose="020B0604020202020204" pitchFamily="34" charset="0"/>
              </a:rPr>
              <a:t>Procurement</a:t>
            </a:r>
            <a:endParaRPr lang="en-GB" sz="66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5450A-54BA-D588-E071-845D7C19DBC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AC4735F-9AD9-E076-F1F4-5B5F30C6D2C2}"/>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8829C5A-49E3-6409-030C-957173D82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D225D7E-1D49-18CB-A12C-4BDC558B8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774DF4B-5552-18FA-7A82-057678D85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72F0FFD2-CBDB-D55F-31C6-3AC4B538C79D}"/>
              </a:ext>
            </a:extLst>
          </p:cNvPr>
          <p:cNvSpPr/>
          <p:nvPr/>
        </p:nvSpPr>
        <p:spPr>
          <a:xfrm>
            <a:off x="82218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867DC9F2-0FC7-1B74-EB58-FBC1B8FF59F2}"/>
              </a:ext>
            </a:extLst>
          </p:cNvPr>
          <p:cNvSpPr/>
          <p:nvPr/>
        </p:nvSpPr>
        <p:spPr>
          <a:xfrm>
            <a:off x="53697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EC7E261-01C2-755F-5538-897D3C8C1B7C}"/>
              </a:ext>
            </a:extLst>
          </p:cNvPr>
          <p:cNvSpPr/>
          <p:nvPr/>
        </p:nvSpPr>
        <p:spPr>
          <a:xfrm>
            <a:off x="2517623" y="187337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1CC8927-1938-12C5-A468-D280C74A7DE3}"/>
              </a:ext>
            </a:extLst>
          </p:cNvPr>
          <p:cNvSpPr/>
          <p:nvPr/>
        </p:nvSpPr>
        <p:spPr>
          <a:xfrm>
            <a:off x="6799314" y="4327848"/>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3755A093-7835-EDC8-9D8F-E79A0DD77E99}"/>
              </a:ext>
            </a:extLst>
          </p:cNvPr>
          <p:cNvSpPr/>
          <p:nvPr/>
        </p:nvSpPr>
        <p:spPr>
          <a:xfrm>
            <a:off x="3970171" y="434002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67D66FB-4DBE-9E71-B49E-414E136B8FC3}"/>
              </a:ext>
            </a:extLst>
          </p:cNvPr>
          <p:cNvSpPr txBox="1"/>
          <p:nvPr/>
        </p:nvSpPr>
        <p:spPr>
          <a:xfrm>
            <a:off x="2041419" y="3489764"/>
            <a:ext cx="2404956"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Work and engage with suppliers to assess their sustainability practices.</a:t>
            </a:r>
          </a:p>
        </p:txBody>
      </p:sp>
      <p:sp>
        <p:nvSpPr>
          <p:cNvPr id="21" name="TextBox 20">
            <a:extLst>
              <a:ext uri="{FF2B5EF4-FFF2-40B4-BE49-F238E27FC236}">
                <a16:creationId xmlns:a16="http://schemas.microsoft.com/office/drawing/2014/main" id="{4132C42E-B901-CF18-87DB-BF9EF7E87A38}"/>
              </a:ext>
            </a:extLst>
          </p:cNvPr>
          <p:cNvSpPr txBox="1"/>
          <p:nvPr/>
        </p:nvSpPr>
        <p:spPr>
          <a:xfrm>
            <a:off x="5003020" y="3489764"/>
            <a:ext cx="2185952"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Apply pressure to suppliers to act in an environmentally sustainable manner.</a:t>
            </a:r>
          </a:p>
        </p:txBody>
      </p:sp>
      <p:sp>
        <p:nvSpPr>
          <p:cNvPr id="22" name="TextBox 21">
            <a:extLst>
              <a:ext uri="{FF2B5EF4-FFF2-40B4-BE49-F238E27FC236}">
                <a16:creationId xmlns:a16="http://schemas.microsoft.com/office/drawing/2014/main" id="{A7152251-E9F8-6C6E-4BEB-D8E356CEA79E}"/>
              </a:ext>
            </a:extLst>
          </p:cNvPr>
          <p:cNvSpPr txBox="1"/>
          <p:nvPr/>
        </p:nvSpPr>
        <p:spPr>
          <a:xfrm>
            <a:off x="7752701" y="3491536"/>
            <a:ext cx="2404956" cy="86177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Request recycling information for medical equipment from manufacturers.</a:t>
            </a:r>
          </a:p>
        </p:txBody>
      </p:sp>
      <p:sp>
        <p:nvSpPr>
          <p:cNvPr id="27" name="TextBox 26">
            <a:extLst>
              <a:ext uri="{FF2B5EF4-FFF2-40B4-BE49-F238E27FC236}">
                <a16:creationId xmlns:a16="http://schemas.microsoft.com/office/drawing/2014/main" id="{89D4CF5E-52BF-82AF-599D-CFEF389B5F91}"/>
              </a:ext>
            </a:extLst>
          </p:cNvPr>
          <p:cNvSpPr txBox="1"/>
          <p:nvPr/>
        </p:nvSpPr>
        <p:spPr>
          <a:xfrm>
            <a:off x="3398969" y="5977102"/>
            <a:ext cx="2594951" cy="66941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Identify locally produced items and coordinate with local suppliers to reduce travel.</a:t>
            </a:r>
          </a:p>
        </p:txBody>
      </p:sp>
      <p:sp>
        <p:nvSpPr>
          <p:cNvPr id="29" name="TextBox 28">
            <a:extLst>
              <a:ext uri="{FF2B5EF4-FFF2-40B4-BE49-F238E27FC236}">
                <a16:creationId xmlns:a16="http://schemas.microsoft.com/office/drawing/2014/main" id="{8092B7DF-15F8-04CA-E729-E22D44126322}"/>
              </a:ext>
            </a:extLst>
          </p:cNvPr>
          <p:cNvSpPr txBox="1"/>
          <p:nvPr/>
        </p:nvSpPr>
        <p:spPr>
          <a:xfrm>
            <a:off x="6323112" y="5956530"/>
            <a:ext cx="2404956" cy="477054"/>
          </a:xfrm>
          <a:prstGeom prst="rect">
            <a:avLst/>
          </a:prstGeom>
          <a:noFill/>
        </p:spPr>
        <p:txBody>
          <a:bodyPr wrap="square" rtlCol="0">
            <a:spAutoFit/>
          </a:bodyPr>
          <a:lstStyle/>
          <a:p>
            <a:pPr algn="ctr">
              <a:lnSpc>
                <a:spcPts val="1500"/>
              </a:lnSpc>
              <a:spcBef>
                <a:spcPct val="0"/>
              </a:spcBef>
            </a:pPr>
            <a:r>
              <a:rPr lang="en-US" sz="1400" dirty="0">
                <a:solidFill>
                  <a:srgbClr val="000000"/>
                </a:solidFill>
                <a:latin typeface="Arial"/>
                <a:ea typeface="Arial"/>
                <a:cs typeface="Arial"/>
                <a:sym typeface="Arial"/>
              </a:rPr>
              <a:t>Reducing and reusing packaging.</a:t>
            </a:r>
          </a:p>
        </p:txBody>
      </p:sp>
      <p:sp>
        <p:nvSpPr>
          <p:cNvPr id="24" name="Freeform 17">
            <a:extLst>
              <a:ext uri="{FF2B5EF4-FFF2-40B4-BE49-F238E27FC236}">
                <a16:creationId xmlns:a16="http://schemas.microsoft.com/office/drawing/2014/main" id="{20DB6298-8E15-B11D-8723-3B870BE95DAD}"/>
              </a:ext>
            </a:extLst>
          </p:cNvPr>
          <p:cNvSpPr/>
          <p:nvPr/>
        </p:nvSpPr>
        <p:spPr>
          <a:xfrm>
            <a:off x="8383650" y="2016510"/>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19">
            <a:extLst>
              <a:ext uri="{FF2B5EF4-FFF2-40B4-BE49-F238E27FC236}">
                <a16:creationId xmlns:a16="http://schemas.microsoft.com/office/drawing/2014/main" id="{DD6B230B-7587-5F2E-D5BA-49F373DDD734}"/>
              </a:ext>
            </a:extLst>
          </p:cNvPr>
          <p:cNvSpPr/>
          <p:nvPr/>
        </p:nvSpPr>
        <p:spPr>
          <a:xfrm>
            <a:off x="7079474" y="4660926"/>
            <a:ext cx="892227" cy="794083"/>
          </a:xfrm>
          <a:custGeom>
            <a:avLst/>
            <a:gdLst/>
            <a:ahLst/>
            <a:cxnLst/>
            <a:rect l="l" t="t" r="r" b="b"/>
            <a:pathLst>
              <a:path w="1338341" h="1191124">
                <a:moveTo>
                  <a:pt x="0" y="0"/>
                </a:moveTo>
                <a:lnTo>
                  <a:pt x="1338341" y="0"/>
                </a:lnTo>
                <a:lnTo>
                  <a:pt x="1338341" y="1191124"/>
                </a:lnTo>
                <a:lnTo>
                  <a:pt x="0" y="1191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21">
            <a:extLst>
              <a:ext uri="{FF2B5EF4-FFF2-40B4-BE49-F238E27FC236}">
                <a16:creationId xmlns:a16="http://schemas.microsoft.com/office/drawing/2014/main" id="{0E6384EC-89A3-88C0-F838-2928DF16F749}"/>
              </a:ext>
            </a:extLst>
          </p:cNvPr>
          <p:cNvSpPr/>
          <p:nvPr/>
        </p:nvSpPr>
        <p:spPr>
          <a:xfrm>
            <a:off x="2714669" y="2086743"/>
            <a:ext cx="1058456" cy="1058456"/>
          </a:xfrm>
          <a:custGeom>
            <a:avLst/>
            <a:gdLst/>
            <a:ahLst/>
            <a:cxnLst/>
            <a:rect l="l" t="t" r="r" b="b"/>
            <a:pathLst>
              <a:path w="1587684" h="1587684">
                <a:moveTo>
                  <a:pt x="0" y="0"/>
                </a:moveTo>
                <a:lnTo>
                  <a:pt x="1587684" y="0"/>
                </a:lnTo>
                <a:lnTo>
                  <a:pt x="1587684" y="1587684"/>
                </a:lnTo>
                <a:lnTo>
                  <a:pt x="0" y="1587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53" name="Freeform 20">
            <a:extLst>
              <a:ext uri="{FF2B5EF4-FFF2-40B4-BE49-F238E27FC236}">
                <a16:creationId xmlns:a16="http://schemas.microsoft.com/office/drawing/2014/main" id="{694E839C-81E6-1A4D-A56F-8BAE32F84E06}"/>
              </a:ext>
            </a:extLst>
          </p:cNvPr>
          <p:cNvSpPr/>
          <p:nvPr/>
        </p:nvSpPr>
        <p:spPr>
          <a:xfrm>
            <a:off x="4320598" y="4578703"/>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18">
            <a:extLst>
              <a:ext uri="{FF2B5EF4-FFF2-40B4-BE49-F238E27FC236}">
                <a16:creationId xmlns:a16="http://schemas.microsoft.com/office/drawing/2014/main" id="{93897E2F-BB6A-2267-7392-1C701C871EFC}"/>
              </a:ext>
            </a:extLst>
          </p:cNvPr>
          <p:cNvSpPr/>
          <p:nvPr/>
        </p:nvSpPr>
        <p:spPr>
          <a:xfrm>
            <a:off x="8887745" y="2414542"/>
            <a:ext cx="146497" cy="373241"/>
          </a:xfrm>
          <a:custGeom>
            <a:avLst/>
            <a:gdLst/>
            <a:ahLst/>
            <a:cxnLst/>
            <a:rect l="l" t="t" r="r" b="b"/>
            <a:pathLst>
              <a:path w="219745" h="559861">
                <a:moveTo>
                  <a:pt x="0" y="0"/>
                </a:moveTo>
                <a:lnTo>
                  <a:pt x="219745" y="0"/>
                </a:lnTo>
                <a:lnTo>
                  <a:pt x="219745" y="559860"/>
                </a:lnTo>
                <a:lnTo>
                  <a:pt x="0" y="5598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pic>
        <p:nvPicPr>
          <p:cNvPr id="55" name="Picture 54" descr="A blue and green megaphone&#10;&#10;AI-generated content may be incorrect.">
            <a:extLst>
              <a:ext uri="{FF2B5EF4-FFF2-40B4-BE49-F238E27FC236}">
                <a16:creationId xmlns:a16="http://schemas.microsoft.com/office/drawing/2014/main" id="{1535854C-4F0E-0C32-9904-9114347A43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83243" y="1858569"/>
            <a:ext cx="1425507" cy="1425507"/>
          </a:xfrm>
          <a:prstGeom prst="rect">
            <a:avLst/>
          </a:prstGeom>
        </p:spPr>
      </p:pic>
      <p:sp>
        <p:nvSpPr>
          <p:cNvPr id="2" name="TextBox 1">
            <a:extLst>
              <a:ext uri="{FF2B5EF4-FFF2-40B4-BE49-F238E27FC236}">
                <a16:creationId xmlns:a16="http://schemas.microsoft.com/office/drawing/2014/main" id="{1105AF67-816F-F5F5-7A3E-978CA4A4A471}"/>
              </a:ext>
            </a:extLst>
          </p:cNvPr>
          <p:cNvSpPr txBox="1"/>
          <p:nvPr/>
        </p:nvSpPr>
        <p:spPr>
          <a:xfrm>
            <a:off x="1772604" y="998945"/>
            <a:ext cx="8646783" cy="707886"/>
          </a:xfrm>
          <a:prstGeom prst="rect">
            <a:avLst/>
          </a:prstGeom>
          <a:noFill/>
        </p:spPr>
        <p:txBody>
          <a:bodyPr wrap="square" rtlCol="0">
            <a:spAutoFit/>
          </a:bodyPr>
          <a:lstStyle/>
          <a:p>
            <a:pPr algn="ctr"/>
            <a:r>
              <a:rPr lang="en-US" sz="2000" dirty="0">
                <a:solidFill>
                  <a:srgbClr val="ED1B2E"/>
                </a:solidFill>
                <a:latin typeface="Arial" panose="020B0604020202020204" pitchFamily="34" charset="0"/>
                <a:cs typeface="Arial" panose="020B0604020202020204" pitchFamily="34" charset="0"/>
              </a:rPr>
              <a:t>Engaging and challenging stakeholders across the supply chain will support environmentally sustainable practices.</a:t>
            </a:r>
          </a:p>
        </p:txBody>
      </p:sp>
      <p:sp>
        <p:nvSpPr>
          <p:cNvPr id="5" name="TextBox 4">
            <a:extLst>
              <a:ext uri="{FF2B5EF4-FFF2-40B4-BE49-F238E27FC236}">
                <a16:creationId xmlns:a16="http://schemas.microsoft.com/office/drawing/2014/main" id="{3E33574C-7CEA-797A-E30A-634A7133524C}"/>
              </a:ext>
            </a:extLst>
          </p:cNvPr>
          <p:cNvSpPr txBox="1"/>
          <p:nvPr/>
        </p:nvSpPr>
        <p:spPr>
          <a:xfrm>
            <a:off x="2607125" y="339861"/>
            <a:ext cx="6977743" cy="646331"/>
          </a:xfrm>
          <a:prstGeom prst="rect">
            <a:avLst/>
          </a:prstGeom>
          <a:noFill/>
        </p:spPr>
        <p:txBody>
          <a:bodyPr wrap="square" rtlCol="0">
            <a:spAutoFit/>
          </a:bodyPr>
          <a:lstStyle/>
          <a:p>
            <a:pPr algn="ctr"/>
            <a:r>
              <a:rPr lang="en-GB" sz="3600" b="1" dirty="0">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696715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C267A5-3508-4BA3-BD5F-93850293D5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6b2862-4151-4687-9e8a-e7785f01a0ce"/>
    <ds:schemaRef ds:uri="94eb6b2b-cee5-4615-830e-317822bbab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C1F9BF8-8367-43D4-BE1C-C8E24D916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430</TotalTime>
  <Words>1092</Words>
  <Application>Microsoft Office PowerPoint</Application>
  <PresentationFormat>Widescreen</PresentationFormat>
  <Paragraphs>116</Paragraphs>
  <Slides>19</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2025-04-23T10:10:12Z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