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357"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1" r:id="rId40"/>
    <p:sldId id="323" r:id="rId41"/>
    <p:sldId id="325" r:id="rId42"/>
    <p:sldId id="326" r:id="rId43"/>
    <p:sldId id="365" r:id="rId44"/>
    <p:sldId id="366" r:id="rId45"/>
    <p:sldId id="3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41BC0-7C4D-4953-9183-23F1F6C021D4}" v="1" dt="2025-04-23T10:10:57.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picChg chg="add mod">
          <ac:chgData name="Chloe Rodic" userId="85c4b904-cf81-48ab-b314-8f3c795b453b" providerId="ADAL" clId="{B662C077-AAD7-45CA-B23E-38B3B93A7BB9}" dt="2025-04-22T12:47:35.651" v="13" actId="27614"/>
          <ac:picMkLst>
            <pc:docMk/>
            <pc:sldMk cId="4283782823" sldId="357"/>
            <ac:picMk id="5" creationId="{00D9AD3B-5F94-2128-2029-A3C5F4773743}"/>
          </ac:picMkLst>
        </pc:picChg>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2T14:17:08.439" v="329" actId="2696"/>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C972E294-CFCD-4142-9A5E-3568983A7C6F}"/>
    <pc:docChg chg="delSld">
      <pc:chgData name="Alexander Milward" userId="cbb52dd4-e5f6-46c8-9343-7d9428ba7bbb" providerId="ADAL" clId="{C972E294-CFCD-4142-9A5E-3568983A7C6F}" dt="2025-04-22T15:01:18.419" v="14" actId="2696"/>
      <pc:docMkLst>
        <pc:docMk/>
      </pc:docMkLst>
      <pc:sldChg chg="del">
        <pc:chgData name="Alexander Milward" userId="cbb52dd4-e5f6-46c8-9343-7d9428ba7bbb" providerId="ADAL" clId="{C972E294-CFCD-4142-9A5E-3568983A7C6F}" dt="2025-04-22T14:57:19.922" v="0" actId="2696"/>
        <pc:sldMkLst>
          <pc:docMk/>
          <pc:sldMk cId="2708108479" sldId="256"/>
        </pc:sldMkLst>
      </pc:sldChg>
      <pc:sldChg chg="del">
        <pc:chgData name="Alexander Milward" userId="cbb52dd4-e5f6-46c8-9343-7d9428ba7bbb" providerId="ADAL" clId="{C972E294-CFCD-4142-9A5E-3568983A7C6F}" dt="2025-04-22T14:57:19.922" v="0" actId="2696"/>
        <pc:sldMkLst>
          <pc:docMk/>
          <pc:sldMk cId="2926641437" sldId="258"/>
        </pc:sldMkLst>
      </pc:sldChg>
      <pc:sldChg chg="del">
        <pc:chgData name="Alexander Milward" userId="cbb52dd4-e5f6-46c8-9343-7d9428ba7bbb" providerId="ADAL" clId="{C972E294-CFCD-4142-9A5E-3568983A7C6F}" dt="2025-04-22T14:57:25.444" v="1" actId="2696"/>
        <pc:sldMkLst>
          <pc:docMk/>
          <pc:sldMk cId="2412263294" sldId="263"/>
        </pc:sldMkLst>
      </pc:sldChg>
      <pc:sldChg chg="del">
        <pc:chgData name="Alexander Milward" userId="cbb52dd4-e5f6-46c8-9343-7d9428ba7bbb" providerId="ADAL" clId="{C972E294-CFCD-4142-9A5E-3568983A7C6F}" dt="2025-04-22T14:57:25.444" v="1" actId="2696"/>
        <pc:sldMkLst>
          <pc:docMk/>
          <pc:sldMk cId="3586371387" sldId="264"/>
        </pc:sldMkLst>
      </pc:sldChg>
      <pc:sldChg chg="del">
        <pc:chgData name="Alexander Milward" userId="cbb52dd4-e5f6-46c8-9343-7d9428ba7bbb" providerId="ADAL" clId="{C972E294-CFCD-4142-9A5E-3568983A7C6F}" dt="2025-04-22T14:57:25.444" v="1" actId="2696"/>
        <pc:sldMkLst>
          <pc:docMk/>
          <pc:sldMk cId="2021095196" sldId="265"/>
        </pc:sldMkLst>
      </pc:sldChg>
      <pc:sldChg chg="del">
        <pc:chgData name="Alexander Milward" userId="cbb52dd4-e5f6-46c8-9343-7d9428ba7bbb" providerId="ADAL" clId="{C972E294-CFCD-4142-9A5E-3568983A7C6F}" dt="2025-04-22T14:57:25.444" v="1" actId="2696"/>
        <pc:sldMkLst>
          <pc:docMk/>
          <pc:sldMk cId="1298895861" sldId="266"/>
        </pc:sldMkLst>
      </pc:sldChg>
      <pc:sldChg chg="del">
        <pc:chgData name="Alexander Milward" userId="cbb52dd4-e5f6-46c8-9343-7d9428ba7bbb" providerId="ADAL" clId="{C972E294-CFCD-4142-9A5E-3568983A7C6F}" dt="2025-04-22T14:57:25.444" v="1" actId="2696"/>
        <pc:sldMkLst>
          <pc:docMk/>
          <pc:sldMk cId="2515326032" sldId="267"/>
        </pc:sldMkLst>
      </pc:sldChg>
      <pc:sldChg chg="del">
        <pc:chgData name="Alexander Milward" userId="cbb52dd4-e5f6-46c8-9343-7d9428ba7bbb" providerId="ADAL" clId="{C972E294-CFCD-4142-9A5E-3568983A7C6F}" dt="2025-04-22T14:57:25.444" v="1" actId="2696"/>
        <pc:sldMkLst>
          <pc:docMk/>
          <pc:sldMk cId="617912550" sldId="268"/>
        </pc:sldMkLst>
      </pc:sldChg>
      <pc:sldChg chg="del">
        <pc:chgData name="Alexander Milward" userId="cbb52dd4-e5f6-46c8-9343-7d9428ba7bbb" providerId="ADAL" clId="{C972E294-CFCD-4142-9A5E-3568983A7C6F}" dt="2025-04-22T14:57:25.444" v="1" actId="2696"/>
        <pc:sldMkLst>
          <pc:docMk/>
          <pc:sldMk cId="1196846237" sldId="271"/>
        </pc:sldMkLst>
      </pc:sldChg>
      <pc:sldChg chg="del">
        <pc:chgData name="Alexander Milward" userId="cbb52dd4-e5f6-46c8-9343-7d9428ba7bbb" providerId="ADAL" clId="{C972E294-CFCD-4142-9A5E-3568983A7C6F}" dt="2025-04-22T14:59:14.256" v="5" actId="2696"/>
        <pc:sldMkLst>
          <pc:docMk/>
          <pc:sldMk cId="903438001" sldId="294"/>
        </pc:sldMkLst>
      </pc:sldChg>
      <pc:sldChg chg="del">
        <pc:chgData name="Alexander Milward" userId="cbb52dd4-e5f6-46c8-9343-7d9428ba7bbb" providerId="ADAL" clId="{C972E294-CFCD-4142-9A5E-3568983A7C6F}" dt="2025-04-22T14:58:50.886" v="3" actId="2696"/>
        <pc:sldMkLst>
          <pc:docMk/>
          <pc:sldMk cId="1705024923" sldId="295"/>
        </pc:sldMkLst>
      </pc:sldChg>
      <pc:sldChg chg="del">
        <pc:chgData name="Alexander Milward" userId="cbb52dd4-e5f6-46c8-9343-7d9428ba7bbb" providerId="ADAL" clId="{C972E294-CFCD-4142-9A5E-3568983A7C6F}" dt="2025-04-22T14:58:57.347" v="4" actId="2696"/>
        <pc:sldMkLst>
          <pc:docMk/>
          <pc:sldMk cId="2142185638" sldId="297"/>
        </pc:sldMkLst>
      </pc:sldChg>
      <pc:sldChg chg="del">
        <pc:chgData name="Alexander Milward" userId="cbb52dd4-e5f6-46c8-9343-7d9428ba7bbb" providerId="ADAL" clId="{C972E294-CFCD-4142-9A5E-3568983A7C6F}" dt="2025-04-22T14:59:42.329" v="8" actId="2696"/>
        <pc:sldMkLst>
          <pc:docMk/>
          <pc:sldMk cId="3340900492" sldId="309"/>
        </pc:sldMkLst>
      </pc:sldChg>
      <pc:sldChg chg="del">
        <pc:chgData name="Alexander Milward" userId="cbb52dd4-e5f6-46c8-9343-7d9428ba7bbb" providerId="ADAL" clId="{C972E294-CFCD-4142-9A5E-3568983A7C6F}" dt="2025-04-22T14:59:56.993" v="9" actId="2696"/>
        <pc:sldMkLst>
          <pc:docMk/>
          <pc:sldMk cId="2577993402" sldId="312"/>
        </pc:sldMkLst>
      </pc:sldChg>
      <pc:sldChg chg="del">
        <pc:chgData name="Alexander Milward" userId="cbb52dd4-e5f6-46c8-9343-7d9428ba7bbb" providerId="ADAL" clId="{C972E294-CFCD-4142-9A5E-3568983A7C6F}" dt="2025-04-22T15:00:04.680" v="10" actId="2696"/>
        <pc:sldMkLst>
          <pc:docMk/>
          <pc:sldMk cId="3696715673" sldId="313"/>
        </pc:sldMkLst>
      </pc:sldChg>
      <pc:sldChg chg="del">
        <pc:chgData name="Alexander Milward" userId="cbb52dd4-e5f6-46c8-9343-7d9428ba7bbb" providerId="ADAL" clId="{C972E294-CFCD-4142-9A5E-3568983A7C6F}" dt="2025-04-22T15:00:15.808" v="11" actId="2696"/>
        <pc:sldMkLst>
          <pc:docMk/>
          <pc:sldMk cId="150265833" sldId="316"/>
        </pc:sldMkLst>
      </pc:sldChg>
      <pc:sldChg chg="del">
        <pc:chgData name="Alexander Milward" userId="cbb52dd4-e5f6-46c8-9343-7d9428ba7bbb" providerId="ADAL" clId="{C972E294-CFCD-4142-9A5E-3568983A7C6F}" dt="2025-04-22T15:00:25.801" v="12" actId="2696"/>
        <pc:sldMkLst>
          <pc:docMk/>
          <pc:sldMk cId="2743162233" sldId="317"/>
        </pc:sldMkLst>
      </pc:sldChg>
      <pc:sldChg chg="del">
        <pc:chgData name="Alexander Milward" userId="cbb52dd4-e5f6-46c8-9343-7d9428ba7bbb" providerId="ADAL" clId="{C972E294-CFCD-4142-9A5E-3568983A7C6F}" dt="2025-04-22T15:00:25.801" v="12" actId="2696"/>
        <pc:sldMkLst>
          <pc:docMk/>
          <pc:sldMk cId="2470063987" sldId="318"/>
        </pc:sldMkLst>
      </pc:sldChg>
      <pc:sldChg chg="del">
        <pc:chgData name="Alexander Milward" userId="cbb52dd4-e5f6-46c8-9343-7d9428ba7bbb" providerId="ADAL" clId="{C972E294-CFCD-4142-9A5E-3568983A7C6F}" dt="2025-04-22T15:01:08.707" v="13" actId="2696"/>
        <pc:sldMkLst>
          <pc:docMk/>
          <pc:sldMk cId="2085252784" sldId="324"/>
        </pc:sldMkLst>
      </pc:sldChg>
      <pc:sldChg chg="del">
        <pc:chgData name="Alexander Milward" userId="cbb52dd4-e5f6-46c8-9343-7d9428ba7bbb" providerId="ADAL" clId="{C972E294-CFCD-4142-9A5E-3568983A7C6F}" dt="2025-04-22T15:01:18.419" v="14" actId="2696"/>
        <pc:sldMkLst>
          <pc:docMk/>
          <pc:sldMk cId="3345390492" sldId="327"/>
        </pc:sldMkLst>
      </pc:sldChg>
      <pc:sldChg chg="del">
        <pc:chgData name="Alexander Milward" userId="cbb52dd4-e5f6-46c8-9343-7d9428ba7bbb" providerId="ADAL" clId="{C972E294-CFCD-4142-9A5E-3568983A7C6F}" dt="2025-04-22T14:59:34.113" v="7" actId="2696"/>
        <pc:sldMkLst>
          <pc:docMk/>
          <pc:sldMk cId="129317539" sldId="328"/>
        </pc:sldMkLst>
      </pc:sldChg>
      <pc:sldChg chg="del">
        <pc:chgData name="Alexander Milward" userId="cbb52dd4-e5f6-46c8-9343-7d9428ba7bbb" providerId="ADAL" clId="{C972E294-CFCD-4142-9A5E-3568983A7C6F}" dt="2025-04-22T14:58:39.916" v="2" actId="2696"/>
        <pc:sldMkLst>
          <pc:docMk/>
          <pc:sldMk cId="1499262865" sldId="345"/>
        </pc:sldMkLst>
      </pc:sldChg>
      <pc:sldChg chg="del">
        <pc:chgData name="Alexander Milward" userId="cbb52dd4-e5f6-46c8-9343-7d9428ba7bbb" providerId="ADAL" clId="{C972E294-CFCD-4142-9A5E-3568983A7C6F}" dt="2025-04-22T14:58:39.916" v="2" actId="2696"/>
        <pc:sldMkLst>
          <pc:docMk/>
          <pc:sldMk cId="2968355945" sldId="347"/>
        </pc:sldMkLst>
      </pc:sldChg>
      <pc:sldChg chg="del">
        <pc:chgData name="Alexander Milward" userId="cbb52dd4-e5f6-46c8-9343-7d9428ba7bbb" providerId="ADAL" clId="{C972E294-CFCD-4142-9A5E-3568983A7C6F}" dt="2025-04-22T14:57:19.922" v="0" actId="2696"/>
        <pc:sldMkLst>
          <pc:docMk/>
          <pc:sldMk cId="2700140754" sldId="352"/>
        </pc:sldMkLst>
      </pc:sldChg>
      <pc:sldChg chg="del">
        <pc:chgData name="Alexander Milward" userId="cbb52dd4-e5f6-46c8-9343-7d9428ba7bbb" providerId="ADAL" clId="{C972E294-CFCD-4142-9A5E-3568983A7C6F}" dt="2025-04-22T14:57:19.922" v="0" actId="2696"/>
        <pc:sldMkLst>
          <pc:docMk/>
          <pc:sldMk cId="2043513723" sldId="353"/>
        </pc:sldMkLst>
      </pc:sldChg>
      <pc:sldChg chg="del">
        <pc:chgData name="Alexander Milward" userId="cbb52dd4-e5f6-46c8-9343-7d9428ba7bbb" providerId="ADAL" clId="{C972E294-CFCD-4142-9A5E-3568983A7C6F}" dt="2025-04-22T14:57:25.444" v="1" actId="2696"/>
        <pc:sldMkLst>
          <pc:docMk/>
          <pc:sldMk cId="304115058" sldId="354"/>
        </pc:sldMkLst>
      </pc:sldChg>
      <pc:sldChg chg="del">
        <pc:chgData name="Alexander Milward" userId="cbb52dd4-e5f6-46c8-9343-7d9428ba7bbb" providerId="ADAL" clId="{C972E294-CFCD-4142-9A5E-3568983A7C6F}" dt="2025-04-22T14:57:25.444" v="1" actId="2696"/>
        <pc:sldMkLst>
          <pc:docMk/>
          <pc:sldMk cId="2044937136" sldId="355"/>
        </pc:sldMkLst>
      </pc:sldChg>
      <pc:sldChg chg="del">
        <pc:chgData name="Alexander Milward" userId="cbb52dd4-e5f6-46c8-9343-7d9428ba7bbb" providerId="ADAL" clId="{C972E294-CFCD-4142-9A5E-3568983A7C6F}" dt="2025-04-22T14:57:19.922" v="0" actId="2696"/>
        <pc:sldMkLst>
          <pc:docMk/>
          <pc:sldMk cId="2732932127" sldId="356"/>
        </pc:sldMkLst>
      </pc:sldChg>
      <pc:sldChg chg="del">
        <pc:chgData name="Alexander Milward" userId="cbb52dd4-e5f6-46c8-9343-7d9428ba7bbb" providerId="ADAL" clId="{C972E294-CFCD-4142-9A5E-3568983A7C6F}" dt="2025-04-22T14:57:25.444" v="1" actId="2696"/>
        <pc:sldMkLst>
          <pc:docMk/>
          <pc:sldMk cId="1254513404" sldId="359"/>
        </pc:sldMkLst>
      </pc:sldChg>
      <pc:sldChg chg="del">
        <pc:chgData name="Alexander Milward" userId="cbb52dd4-e5f6-46c8-9343-7d9428ba7bbb" providerId="ADAL" clId="{C972E294-CFCD-4142-9A5E-3568983A7C6F}" dt="2025-04-22T14:57:25.444" v="1" actId="2696"/>
        <pc:sldMkLst>
          <pc:docMk/>
          <pc:sldMk cId="3977736540" sldId="360"/>
        </pc:sldMkLst>
      </pc:sldChg>
      <pc:sldChg chg="del">
        <pc:chgData name="Alexander Milward" userId="cbb52dd4-e5f6-46c8-9343-7d9428ba7bbb" providerId="ADAL" clId="{C972E294-CFCD-4142-9A5E-3568983A7C6F}" dt="2025-04-22T14:57:25.444" v="1" actId="2696"/>
        <pc:sldMkLst>
          <pc:docMk/>
          <pc:sldMk cId="3008689492" sldId="361"/>
        </pc:sldMkLst>
      </pc:sldChg>
      <pc:sldChg chg="del">
        <pc:chgData name="Alexander Milward" userId="cbb52dd4-e5f6-46c8-9343-7d9428ba7bbb" providerId="ADAL" clId="{C972E294-CFCD-4142-9A5E-3568983A7C6F}" dt="2025-04-22T14:57:25.444" v="1" actId="2696"/>
        <pc:sldMkLst>
          <pc:docMk/>
          <pc:sldMk cId="911313393" sldId="362"/>
        </pc:sldMkLst>
      </pc:sldChg>
      <pc:sldChg chg="del">
        <pc:chgData name="Alexander Milward" userId="cbb52dd4-e5f6-46c8-9343-7d9428ba7bbb" providerId="ADAL" clId="{C972E294-CFCD-4142-9A5E-3568983A7C6F}" dt="2025-04-22T14:57:25.444" v="1" actId="2696"/>
        <pc:sldMkLst>
          <pc:docMk/>
          <pc:sldMk cId="1603083782" sldId="363"/>
        </pc:sldMkLst>
      </pc:sldChg>
      <pc:sldChg chg="del">
        <pc:chgData name="Alexander Milward" userId="cbb52dd4-e5f6-46c8-9343-7d9428ba7bbb" providerId="ADAL" clId="{C972E294-CFCD-4142-9A5E-3568983A7C6F}" dt="2025-04-22T14:59:29.336" v="6" actId="2696"/>
        <pc:sldMkLst>
          <pc:docMk/>
          <pc:sldMk cId="788309708" sldId="364"/>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Alexander Milward" userId="cbb52dd4-e5f6-46c8-9343-7d9428ba7bbb" providerId="ADAL" clId="{D4841BC0-7C4D-4953-9183-23F1F6C021D4}"/>
    <pc:docChg chg="undo redo custSel addSld delSld modSld">
      <pc:chgData name="Alexander Milward" userId="cbb52dd4-e5f6-46c8-9343-7d9428ba7bbb" providerId="ADAL" clId="{D4841BC0-7C4D-4953-9183-23F1F6C021D4}" dt="2025-04-28T08:24:22.418" v="27" actId="20577"/>
      <pc:docMkLst>
        <pc:docMk/>
      </pc:docMkLst>
      <pc:sldChg chg="del">
        <pc:chgData name="Alexander Milward" userId="cbb52dd4-e5f6-46c8-9343-7d9428ba7bbb" providerId="ADAL" clId="{D4841BC0-7C4D-4953-9183-23F1F6C021D4}" dt="2025-04-23T10:10:54.888" v="0" actId="47"/>
        <pc:sldMkLst>
          <pc:docMk/>
          <pc:sldMk cId="3850298488" sldId="259"/>
        </pc:sldMkLst>
      </pc:sldChg>
      <pc:sldChg chg="del">
        <pc:chgData name="Alexander Milward" userId="cbb52dd4-e5f6-46c8-9343-7d9428ba7bbb" providerId="ADAL" clId="{D4841BC0-7C4D-4953-9183-23F1F6C021D4}" dt="2025-04-23T10:10:54.888" v="0" actId="47"/>
        <pc:sldMkLst>
          <pc:docMk/>
          <pc:sldMk cId="4290288293" sldId="260"/>
        </pc:sldMkLst>
      </pc:sldChg>
      <pc:sldChg chg="del">
        <pc:chgData name="Alexander Milward" userId="cbb52dd4-e5f6-46c8-9343-7d9428ba7bbb" providerId="ADAL" clId="{D4841BC0-7C4D-4953-9183-23F1F6C021D4}" dt="2025-04-23T10:10:54.888" v="0" actId="47"/>
        <pc:sldMkLst>
          <pc:docMk/>
          <pc:sldMk cId="2904369179" sldId="261"/>
        </pc:sldMkLst>
      </pc:sldChg>
      <pc:sldChg chg="modSp mod">
        <pc:chgData name="Alexander Milward" userId="cbb52dd4-e5f6-46c8-9343-7d9428ba7bbb" providerId="ADAL" clId="{D4841BC0-7C4D-4953-9183-23F1F6C021D4}" dt="2025-04-28T08:24:22.418" v="27" actId="20577"/>
        <pc:sldMkLst>
          <pc:docMk/>
          <pc:sldMk cId="2149700993" sldId="335"/>
        </pc:sldMkLst>
        <pc:spChg chg="mod">
          <ac:chgData name="Alexander Milward" userId="cbb52dd4-e5f6-46c8-9343-7d9428ba7bbb" providerId="ADAL" clId="{D4841BC0-7C4D-4953-9183-23F1F6C021D4}" dt="2025-04-28T08:24:22.418" v="27" actId="20577"/>
          <ac:spMkLst>
            <pc:docMk/>
            <pc:sldMk cId="2149700993" sldId="335"/>
            <ac:spMk id="6" creationId="{14E687C8-733D-CA4D-23ED-8BAA836178DE}"/>
          </ac:spMkLst>
        </pc:spChg>
      </pc:sldChg>
      <pc:sldChg chg="add">
        <pc:chgData name="Alexander Milward" userId="cbb52dd4-e5f6-46c8-9343-7d9428ba7bbb" providerId="ADAL" clId="{D4841BC0-7C4D-4953-9183-23F1F6C021D4}" dt="2025-04-23T10:10:57.505" v="1"/>
        <pc:sldMkLst>
          <pc:docMk/>
          <pc:sldMk cId="2880790730" sldId="365"/>
        </pc:sldMkLst>
      </pc:sldChg>
      <pc:sldChg chg="add">
        <pc:chgData name="Alexander Milward" userId="cbb52dd4-e5f6-46c8-9343-7d9428ba7bbb" providerId="ADAL" clId="{D4841BC0-7C4D-4953-9183-23F1F6C021D4}" dt="2025-04-23T10:10:57.505" v="1"/>
        <pc:sldMkLst>
          <pc:docMk/>
          <pc:sldMk cId="1710240731" sldId="366"/>
        </pc:sldMkLst>
      </pc:sldChg>
      <pc:sldChg chg="add">
        <pc:chgData name="Alexander Milward" userId="cbb52dd4-e5f6-46c8-9343-7d9428ba7bbb" providerId="ADAL" clId="{D4841BC0-7C4D-4953-9183-23F1F6C021D4}" dt="2025-04-23T10:10:57.505" v="1"/>
        <pc:sldMkLst>
          <pc:docMk/>
          <pc:sldMk cId="2173067170" sldId="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39</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svg"/><Relationship Id="rId18" Type="http://schemas.openxmlformats.org/officeDocument/2006/relationships/image" Target="../media/image181.png"/><Relationship Id="rId3" Type="http://schemas.openxmlformats.org/officeDocument/2006/relationships/image" Target="../media/image3.png"/><Relationship Id="rId7" Type="http://schemas.openxmlformats.org/officeDocument/2006/relationships/image" Target="../media/image170.svg"/><Relationship Id="rId12" Type="http://schemas.openxmlformats.org/officeDocument/2006/relationships/image" Target="../media/image175.png"/><Relationship Id="rId17" Type="http://schemas.openxmlformats.org/officeDocument/2006/relationships/image" Target="../media/image180.svg"/><Relationship Id="rId2" Type="http://schemas.openxmlformats.org/officeDocument/2006/relationships/notesSlide" Target="../notesSlides/notesSlide35.xml"/><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5.png"/><Relationship Id="rId15" Type="http://schemas.openxmlformats.org/officeDocument/2006/relationships/image" Target="../media/image178.svg"/><Relationship Id="rId10" Type="http://schemas.openxmlformats.org/officeDocument/2006/relationships/image" Target="../media/image173.png"/><Relationship Id="rId19" Type="http://schemas.openxmlformats.org/officeDocument/2006/relationships/image" Target="../media/image182.svg"/><Relationship Id="rId4" Type="http://schemas.openxmlformats.org/officeDocument/2006/relationships/image" Target="../media/image4.png"/><Relationship Id="rId9" Type="http://schemas.openxmlformats.org/officeDocument/2006/relationships/image" Target="../media/image172.svg"/><Relationship Id="rId14" Type="http://schemas.openxmlformats.org/officeDocument/2006/relationships/image" Target="../media/image177.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85.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4.png"/><Relationship Id="rId11" Type="http://schemas.openxmlformats.org/officeDocument/2006/relationships/image" Target="../media/image187.svg"/><Relationship Id="rId5" Type="http://schemas.openxmlformats.org/officeDocument/2006/relationships/image" Target="../media/image5.png"/><Relationship Id="rId10" Type="http://schemas.openxmlformats.org/officeDocument/2006/relationships/image" Target="../media/image186.png"/><Relationship Id="rId4" Type="http://schemas.openxmlformats.org/officeDocument/2006/relationships/image" Target="../media/image4.png"/><Relationship Id="rId9" Type="http://schemas.openxmlformats.org/officeDocument/2006/relationships/image" Target="../media/image117.svg"/></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89.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5.png"/><Relationship Id="rId10" Type="http://schemas.openxmlformats.org/officeDocument/2006/relationships/image" Target="../media/image190.png"/><Relationship Id="rId4" Type="http://schemas.openxmlformats.org/officeDocument/2006/relationships/image" Target="../media/image4.png"/><Relationship Id="rId9" Type="http://schemas.openxmlformats.org/officeDocument/2006/relationships/image" Target="../media/image65.svg"/></Relationships>
</file>

<file path=ppt/slides/_rels/slide39.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3.png"/><Relationship Id="rId7" Type="http://schemas.openxmlformats.org/officeDocument/2006/relationships/image" Target="../media/image192.svg"/><Relationship Id="rId12" Type="http://schemas.openxmlformats.org/officeDocument/2006/relationships/image" Target="../media/image197.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5.png"/><Relationship Id="rId10" Type="http://schemas.openxmlformats.org/officeDocument/2006/relationships/image" Target="../media/image195.svg"/><Relationship Id="rId4" Type="http://schemas.openxmlformats.org/officeDocument/2006/relationships/image" Target="../media/image4.png"/><Relationship Id="rId9" Type="http://schemas.openxmlformats.org/officeDocument/2006/relationships/image" Target="../media/image19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8.png"/><Relationship Id="rId5" Type="http://schemas.openxmlformats.org/officeDocument/2006/relationships/image" Target="../media/image5.png"/><Relationship Id="rId10" Type="http://schemas.openxmlformats.org/officeDocument/2006/relationships/image" Target="../media/image200.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5.png"/><Relationship Id="rId7" Type="http://schemas.openxmlformats.org/officeDocument/2006/relationships/image" Target="../media/image20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 Id="rId9" Type="http://schemas.openxmlformats.org/officeDocument/2006/relationships/image" Target="../media/image20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073E8-FB0F-0DB7-95AD-598ABFF9269D}"/>
            </a:ext>
          </a:extLst>
        </p:cNvPr>
        <p:cNvGrpSpPr/>
        <p:nvPr/>
      </p:nvGrpSpPr>
      <p:grpSpPr>
        <a:xfrm>
          <a:off x="0" y="0"/>
          <a:ext cx="0" cy="0"/>
          <a:chOff x="0" y="0"/>
          <a:chExt cx="0" cy="0"/>
        </a:xfrm>
      </p:grpSpPr>
      <p:pic>
        <p:nvPicPr>
          <p:cNvPr id="5" name="Picture 4" descr="A person in a mask and gloves examining a person's mouth&#10;&#10;AI-generated content may be incorrect.">
            <a:extLst>
              <a:ext uri="{FF2B5EF4-FFF2-40B4-BE49-F238E27FC236}">
                <a16:creationId xmlns:a16="http://schemas.microsoft.com/office/drawing/2014/main" id="{00D9AD3B-5F94-2128-2029-A3C5F4773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4283782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The 4 Rs</a:t>
            </a:r>
          </a:p>
          <a:p>
            <a:r>
              <a:rPr lang="en-US" sz="4000" b="1" dirty="0">
                <a:solidFill>
                  <a:srgbClr val="00538F"/>
                </a:solidFill>
                <a:latin typeface="Arial" panose="020B0604020202020204" pitchFamily="34" charset="0"/>
                <a:cs typeface="Arial" panose="020B0604020202020204" pitchFamily="34" charset="0"/>
              </a:rPr>
              <a:t>(Reduce, Reuse, Recycle, Rethink)</a:t>
            </a:r>
            <a:endParaRPr lang="en-GB" sz="40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Knowledge Exchange - Research</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TotalTime>
  <Words>2708</Words>
  <Application>Microsoft Office PowerPoint</Application>
  <PresentationFormat>Widescreen</PresentationFormat>
  <Paragraphs>252</Paragraphs>
  <Slides>42</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