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361" r:id="rId5"/>
    <p:sldId id="338" r:id="rId6"/>
    <p:sldId id="322" r:id="rId7"/>
    <p:sldId id="340" r:id="rId8"/>
    <p:sldId id="315" r:id="rId9"/>
    <p:sldId id="342" r:id="rId10"/>
    <p:sldId id="320" r:id="rId11"/>
    <p:sldId id="343" r:id="rId12"/>
    <p:sldId id="324" r:id="rId13"/>
    <p:sldId id="321" r:id="rId14"/>
    <p:sldId id="365" r:id="rId15"/>
    <p:sldId id="366" r:id="rId16"/>
    <p:sldId id="36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941DD9-2417-3610-0F1E-290C78EAAF3B}" name="Alexander Milward" initials="AM" userId="S::alexander@pagemedical.co.uk::cbb52dd4-e5f6-46c8-9343-7d9428ba7bbb" providerId="AD"/>
  <p188:author id="{926D3FDB-79C8-2C1F-5DAA-FD782B349B80}" name="James Carter" initials="JC" userId="S::james@pagemedical.co.uk::15642c36-216d-415f-acb2-2d2e06c8541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D1B2E"/>
    <a:srgbClr val="00538F"/>
    <a:srgbClr val="A4BF79"/>
    <a:srgbClr val="FFFFF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FEF41A-D50F-41F7-ACDC-E8984750A3AE}" v="40" dt="2025-04-23T10:06:58.844"/>
    <p1510:client id="{B662C077-AAD7-45CA-B23E-38B3B93A7BB9}" v="22" dt="2025-04-22T13:46:46.9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32" y="16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ander Milward" userId="cbb52dd4-e5f6-46c8-9343-7d9428ba7bbb" providerId="ADAL" clId="{16FEF41A-D50F-41F7-ACDC-E8984750A3AE}"/>
    <pc:docChg chg="undo custSel addSld delSld modSld">
      <pc:chgData name="Alexander Milward" userId="cbb52dd4-e5f6-46c8-9343-7d9428ba7bbb" providerId="ADAL" clId="{16FEF41A-D50F-41F7-ACDC-E8984750A3AE}" dt="2025-04-23T10:07:33.217" v="331" actId="2696"/>
      <pc:docMkLst>
        <pc:docMk/>
      </pc:docMkLst>
      <pc:sldChg chg="del">
        <pc:chgData name="Alexander Milward" userId="cbb52dd4-e5f6-46c8-9343-7d9428ba7bbb" providerId="ADAL" clId="{16FEF41A-D50F-41F7-ACDC-E8984750A3AE}" dt="2025-04-23T10:07:33.217" v="331" actId="2696"/>
        <pc:sldMkLst>
          <pc:docMk/>
          <pc:sldMk cId="3850298488" sldId="259"/>
        </pc:sldMkLst>
      </pc:sldChg>
      <pc:sldChg chg="del">
        <pc:chgData name="Alexander Milward" userId="cbb52dd4-e5f6-46c8-9343-7d9428ba7bbb" providerId="ADAL" clId="{16FEF41A-D50F-41F7-ACDC-E8984750A3AE}" dt="2025-04-23T10:07:33.217" v="331" actId="2696"/>
        <pc:sldMkLst>
          <pc:docMk/>
          <pc:sldMk cId="4290288293" sldId="260"/>
        </pc:sldMkLst>
      </pc:sldChg>
      <pc:sldChg chg="modSp del mod">
        <pc:chgData name="Alexander Milward" userId="cbb52dd4-e5f6-46c8-9343-7d9428ba7bbb" providerId="ADAL" clId="{16FEF41A-D50F-41F7-ACDC-E8984750A3AE}" dt="2025-04-23T10:07:33.217" v="331" actId="2696"/>
        <pc:sldMkLst>
          <pc:docMk/>
          <pc:sldMk cId="2904369179" sldId="261"/>
        </pc:sldMkLst>
        <pc:spChg chg="mod">
          <ac:chgData name="Alexander Milward" userId="cbb52dd4-e5f6-46c8-9343-7d9428ba7bbb" providerId="ADAL" clId="{16FEF41A-D50F-41F7-ACDC-E8984750A3AE}" dt="2025-04-22T08:14:33.502" v="8" actId="14100"/>
          <ac:spMkLst>
            <pc:docMk/>
            <pc:sldMk cId="2904369179" sldId="261"/>
            <ac:spMk id="7" creationId="{8CC1049B-495F-D93A-3AAC-F6D85BB17013}"/>
          </ac:spMkLst>
        </pc:spChg>
      </pc:sldChg>
      <pc:sldChg chg="addSp modSp mod">
        <pc:chgData name="Alexander Milward" userId="cbb52dd4-e5f6-46c8-9343-7d9428ba7bbb" providerId="ADAL" clId="{16FEF41A-D50F-41F7-ACDC-E8984750A3AE}" dt="2025-04-22T09:04:00.029" v="177" actId="1076"/>
        <pc:sldMkLst>
          <pc:docMk/>
          <pc:sldMk cId="593058396" sldId="262"/>
        </pc:sldMkLst>
        <pc:spChg chg="add mod">
          <ac:chgData name="Alexander Milward" userId="cbb52dd4-e5f6-46c8-9343-7d9428ba7bbb" providerId="ADAL" clId="{16FEF41A-D50F-41F7-ACDC-E8984750A3AE}" dt="2025-04-22T09:04:00.029" v="177" actId="1076"/>
          <ac:spMkLst>
            <pc:docMk/>
            <pc:sldMk cId="593058396" sldId="262"/>
            <ac:spMk id="2" creationId="{81CA67D0-364C-AF13-010E-03387E516252}"/>
          </ac:spMkLst>
        </pc:spChg>
      </pc:sldChg>
      <pc:sldChg chg="addSp modSp mod">
        <pc:chgData name="Alexander Milward" userId="cbb52dd4-e5f6-46c8-9343-7d9428ba7bbb" providerId="ADAL" clId="{16FEF41A-D50F-41F7-ACDC-E8984750A3AE}" dt="2025-04-22T09:03:18.344" v="171" actId="1076"/>
        <pc:sldMkLst>
          <pc:docMk/>
          <pc:sldMk cId="617912550" sldId="268"/>
        </pc:sldMkLst>
        <pc:spChg chg="add mod">
          <ac:chgData name="Alexander Milward" userId="cbb52dd4-e5f6-46c8-9343-7d9428ba7bbb" providerId="ADAL" clId="{16FEF41A-D50F-41F7-ACDC-E8984750A3AE}" dt="2025-04-22T09:03:18.344" v="171" actId="1076"/>
          <ac:spMkLst>
            <pc:docMk/>
            <pc:sldMk cId="617912550" sldId="268"/>
            <ac:spMk id="2" creationId="{76D8649C-3BD3-9143-6C5F-680D8929979B}"/>
          </ac:spMkLst>
        </pc:spChg>
      </pc:sldChg>
      <pc:sldChg chg="addSp modSp mod">
        <pc:chgData name="Alexander Milward" userId="cbb52dd4-e5f6-46c8-9343-7d9428ba7bbb" providerId="ADAL" clId="{16FEF41A-D50F-41F7-ACDC-E8984750A3AE}" dt="2025-04-22T09:06:28.898" v="298" actId="20577"/>
        <pc:sldMkLst>
          <pc:docMk/>
          <pc:sldMk cId="1290193837" sldId="269"/>
        </pc:sldMkLst>
        <pc:spChg chg="add mod">
          <ac:chgData name="Alexander Milward" userId="cbb52dd4-e5f6-46c8-9343-7d9428ba7bbb" providerId="ADAL" clId="{16FEF41A-D50F-41F7-ACDC-E8984750A3AE}" dt="2025-04-22T09:06:28.898" v="298" actId="20577"/>
          <ac:spMkLst>
            <pc:docMk/>
            <pc:sldMk cId="1290193837" sldId="269"/>
            <ac:spMk id="2" creationId="{295212AA-E07A-3219-0936-FA6A0B51FB0F}"/>
          </ac:spMkLst>
        </pc:spChg>
      </pc:sldChg>
      <pc:sldChg chg="addSp modSp">
        <pc:chgData name="Alexander Milward" userId="cbb52dd4-e5f6-46c8-9343-7d9428ba7bbb" providerId="ADAL" clId="{16FEF41A-D50F-41F7-ACDC-E8984750A3AE}" dt="2025-04-22T09:07:26.074" v="299"/>
        <pc:sldMkLst>
          <pc:docMk/>
          <pc:sldMk cId="52319355" sldId="270"/>
        </pc:sldMkLst>
        <pc:spChg chg="add mod">
          <ac:chgData name="Alexander Milward" userId="cbb52dd4-e5f6-46c8-9343-7d9428ba7bbb" providerId="ADAL" clId="{16FEF41A-D50F-41F7-ACDC-E8984750A3AE}" dt="2025-04-22T09:07:26.074" v="299"/>
          <ac:spMkLst>
            <pc:docMk/>
            <pc:sldMk cId="52319355" sldId="270"/>
            <ac:spMk id="2" creationId="{1E453A98-451A-434B-5A0B-2333C65E4007}"/>
          </ac:spMkLst>
        </pc:spChg>
      </pc:sldChg>
      <pc:sldChg chg="addSp modSp mod">
        <pc:chgData name="Alexander Milward" userId="cbb52dd4-e5f6-46c8-9343-7d9428ba7bbb" providerId="ADAL" clId="{16FEF41A-D50F-41F7-ACDC-E8984750A3AE}" dt="2025-04-22T09:05:42.735" v="236" actId="1076"/>
        <pc:sldMkLst>
          <pc:docMk/>
          <pc:sldMk cId="2150852924" sldId="272"/>
        </pc:sldMkLst>
        <pc:spChg chg="add mod">
          <ac:chgData name="Alexander Milward" userId="cbb52dd4-e5f6-46c8-9343-7d9428ba7bbb" providerId="ADAL" clId="{16FEF41A-D50F-41F7-ACDC-E8984750A3AE}" dt="2025-04-22T09:05:42.735" v="236" actId="1076"/>
          <ac:spMkLst>
            <pc:docMk/>
            <pc:sldMk cId="2150852924" sldId="272"/>
            <ac:spMk id="2" creationId="{5A68C9DD-BE52-3289-1167-184D89986AD9}"/>
          </ac:spMkLst>
        </pc:spChg>
      </pc:sldChg>
      <pc:sldChg chg="addSp modSp mod">
        <pc:chgData name="Alexander Milward" userId="cbb52dd4-e5f6-46c8-9343-7d9428ba7bbb" providerId="ADAL" clId="{16FEF41A-D50F-41F7-ACDC-E8984750A3AE}" dt="2025-04-22T09:03:41.610" v="173" actId="1076"/>
        <pc:sldMkLst>
          <pc:docMk/>
          <pc:sldMk cId="3533426799" sldId="273"/>
        </pc:sldMkLst>
        <pc:spChg chg="add mod">
          <ac:chgData name="Alexander Milward" userId="cbb52dd4-e5f6-46c8-9343-7d9428ba7bbb" providerId="ADAL" clId="{16FEF41A-D50F-41F7-ACDC-E8984750A3AE}" dt="2025-04-22T09:03:41.610" v="173" actId="1076"/>
          <ac:spMkLst>
            <pc:docMk/>
            <pc:sldMk cId="3533426799" sldId="273"/>
            <ac:spMk id="2" creationId="{2D6E5658-477B-9AE9-1A8E-EC99EECB2E8E}"/>
          </ac:spMkLst>
        </pc:spChg>
      </pc:sldChg>
      <pc:sldChg chg="addSp modSp mod">
        <pc:chgData name="Alexander Milward" userId="cbb52dd4-e5f6-46c8-9343-7d9428ba7bbb" providerId="ADAL" clId="{16FEF41A-D50F-41F7-ACDC-E8984750A3AE}" dt="2025-04-22T09:04:05.497" v="179" actId="1076"/>
        <pc:sldMkLst>
          <pc:docMk/>
          <pc:sldMk cId="1822439101" sldId="274"/>
        </pc:sldMkLst>
        <pc:spChg chg="add mod">
          <ac:chgData name="Alexander Milward" userId="cbb52dd4-e5f6-46c8-9343-7d9428ba7bbb" providerId="ADAL" clId="{16FEF41A-D50F-41F7-ACDC-E8984750A3AE}" dt="2025-04-22T09:04:05.497" v="179" actId="1076"/>
          <ac:spMkLst>
            <pc:docMk/>
            <pc:sldMk cId="1822439101" sldId="274"/>
            <ac:spMk id="2" creationId="{2D315376-9EAF-6623-4CAD-91FEF5D0A17B}"/>
          </ac:spMkLst>
        </pc:spChg>
      </pc:sldChg>
      <pc:sldChg chg="modSp mod">
        <pc:chgData name="Alexander Milward" userId="cbb52dd4-e5f6-46c8-9343-7d9428ba7bbb" providerId="ADAL" clId="{16FEF41A-D50F-41F7-ACDC-E8984750A3AE}" dt="2025-04-22T10:53:40.872" v="315" actId="20577"/>
        <pc:sldMkLst>
          <pc:docMk/>
          <pc:sldMk cId="2983199058" sldId="299"/>
        </pc:sldMkLst>
        <pc:spChg chg="mod">
          <ac:chgData name="Alexander Milward" userId="cbb52dd4-e5f6-46c8-9343-7d9428ba7bbb" providerId="ADAL" clId="{16FEF41A-D50F-41F7-ACDC-E8984750A3AE}" dt="2025-04-22T10:53:40.872" v="315" actId="20577"/>
          <ac:spMkLst>
            <pc:docMk/>
            <pc:sldMk cId="2983199058" sldId="299"/>
            <ac:spMk id="6" creationId="{A19DACC3-E821-04D9-AFE4-07987E9E1C14}"/>
          </ac:spMkLst>
        </pc:spChg>
      </pc:sldChg>
      <pc:sldChg chg="addSp delSp modSp mod">
        <pc:chgData name="Alexander Milward" userId="cbb52dd4-e5f6-46c8-9343-7d9428ba7bbb" providerId="ADAL" clId="{16FEF41A-D50F-41F7-ACDC-E8984750A3AE}" dt="2025-04-22T09:34:51.441" v="301"/>
        <pc:sldMkLst>
          <pc:docMk/>
          <pc:sldMk cId="129317539" sldId="328"/>
        </pc:sldMkLst>
        <pc:spChg chg="add mod">
          <ac:chgData name="Alexander Milward" userId="cbb52dd4-e5f6-46c8-9343-7d9428ba7bbb" providerId="ADAL" clId="{16FEF41A-D50F-41F7-ACDC-E8984750A3AE}" dt="2025-04-22T09:34:51.441" v="301"/>
          <ac:spMkLst>
            <pc:docMk/>
            <pc:sldMk cId="129317539" sldId="328"/>
            <ac:spMk id="3" creationId="{8F1F89E7-4E96-B5D0-B664-04CC0F9F5560}"/>
          </ac:spMkLst>
        </pc:spChg>
        <pc:spChg chg="del">
          <ac:chgData name="Alexander Milward" userId="cbb52dd4-e5f6-46c8-9343-7d9428ba7bbb" providerId="ADAL" clId="{16FEF41A-D50F-41F7-ACDC-E8984750A3AE}" dt="2025-04-22T09:34:50.284" v="300" actId="478"/>
          <ac:spMkLst>
            <pc:docMk/>
            <pc:sldMk cId="129317539" sldId="328"/>
            <ac:spMk id="6" creationId="{0781C718-EB3E-69CB-E4B8-7DC13A0542ED}"/>
          </ac:spMkLst>
        </pc:spChg>
      </pc:sldChg>
      <pc:sldChg chg="del">
        <pc:chgData name="Alexander Milward" userId="cbb52dd4-e5f6-46c8-9343-7d9428ba7bbb" providerId="ADAL" clId="{16FEF41A-D50F-41F7-ACDC-E8984750A3AE}" dt="2025-04-22T14:17:08.439" v="329" actId="2696"/>
        <pc:sldMkLst>
          <pc:docMk/>
          <pc:sldMk cId="335910970" sldId="329"/>
        </pc:sldMkLst>
      </pc:sldChg>
      <pc:sldChg chg="addSp modSp mod">
        <pc:chgData name="Alexander Milward" userId="cbb52dd4-e5f6-46c8-9343-7d9428ba7bbb" providerId="ADAL" clId="{16FEF41A-D50F-41F7-ACDC-E8984750A3AE}" dt="2025-04-22T09:03:07.537" v="169" actId="1076"/>
        <pc:sldMkLst>
          <pc:docMk/>
          <pc:sldMk cId="398124559" sldId="351"/>
        </pc:sldMkLst>
        <pc:spChg chg="add mod">
          <ac:chgData name="Alexander Milward" userId="cbb52dd4-e5f6-46c8-9343-7d9428ba7bbb" providerId="ADAL" clId="{16FEF41A-D50F-41F7-ACDC-E8984750A3AE}" dt="2025-04-22T09:03:07.537" v="169" actId="1076"/>
          <ac:spMkLst>
            <pc:docMk/>
            <pc:sldMk cId="398124559" sldId="351"/>
            <ac:spMk id="2" creationId="{4FB02FDD-FD23-4BD8-4BD9-838B7312CB4E}"/>
          </ac:spMkLst>
        </pc:spChg>
      </pc:sldChg>
      <pc:sldChg chg="addSp delSp modSp add mod">
        <pc:chgData name="Alexander Milward" userId="cbb52dd4-e5f6-46c8-9343-7d9428ba7bbb" providerId="ADAL" clId="{16FEF41A-D50F-41F7-ACDC-E8984750A3AE}" dt="2025-04-22T14:16:39.618" v="328" actId="1076"/>
        <pc:sldMkLst>
          <pc:docMk/>
          <pc:sldMk cId="788309708" sldId="364"/>
        </pc:sldMkLst>
        <pc:spChg chg="add mod">
          <ac:chgData name="Alexander Milward" userId="cbb52dd4-e5f6-46c8-9343-7d9428ba7bbb" providerId="ADAL" clId="{16FEF41A-D50F-41F7-ACDC-E8984750A3AE}" dt="2025-04-22T14:16:39.618" v="328" actId="1076"/>
          <ac:spMkLst>
            <pc:docMk/>
            <pc:sldMk cId="788309708" sldId="364"/>
            <ac:spMk id="5" creationId="{28AFEDB5-FCDE-00B1-DF1C-680075E89E1E}"/>
          </ac:spMkLst>
        </pc:spChg>
        <pc:spChg chg="del mod">
          <ac:chgData name="Alexander Milward" userId="cbb52dd4-e5f6-46c8-9343-7d9428ba7bbb" providerId="ADAL" clId="{16FEF41A-D50F-41F7-ACDC-E8984750A3AE}" dt="2025-04-22T14:16:16.666" v="323" actId="478"/>
          <ac:spMkLst>
            <pc:docMk/>
            <pc:sldMk cId="788309708" sldId="364"/>
            <ac:spMk id="6" creationId="{1F1A2581-82F9-F440-3B6C-57846B477EBA}"/>
          </ac:spMkLst>
        </pc:spChg>
      </pc:sldChg>
      <pc:sldChg chg="add">
        <pc:chgData name="Alexander Milward" userId="cbb52dd4-e5f6-46c8-9343-7d9428ba7bbb" providerId="ADAL" clId="{16FEF41A-D50F-41F7-ACDC-E8984750A3AE}" dt="2025-04-23T10:06:58.840" v="330"/>
        <pc:sldMkLst>
          <pc:docMk/>
          <pc:sldMk cId="2880790730" sldId="365"/>
        </pc:sldMkLst>
      </pc:sldChg>
      <pc:sldChg chg="add">
        <pc:chgData name="Alexander Milward" userId="cbb52dd4-e5f6-46c8-9343-7d9428ba7bbb" providerId="ADAL" clId="{16FEF41A-D50F-41F7-ACDC-E8984750A3AE}" dt="2025-04-23T10:06:58.840" v="330"/>
        <pc:sldMkLst>
          <pc:docMk/>
          <pc:sldMk cId="1710240731" sldId="366"/>
        </pc:sldMkLst>
      </pc:sldChg>
      <pc:sldChg chg="add">
        <pc:chgData name="Alexander Milward" userId="cbb52dd4-e5f6-46c8-9343-7d9428ba7bbb" providerId="ADAL" clId="{16FEF41A-D50F-41F7-ACDC-E8984750A3AE}" dt="2025-04-23T10:06:58.840" v="330"/>
        <pc:sldMkLst>
          <pc:docMk/>
          <pc:sldMk cId="2173067170" sldId="367"/>
        </pc:sldMkLst>
      </pc:sldChg>
    </pc:docChg>
  </pc:docChgLst>
  <pc:docChgLst>
    <pc:chgData name="Alexander Milward" userId="cbb52dd4-e5f6-46c8-9343-7d9428ba7bbb" providerId="ADAL" clId="{9B666900-FFD1-4830-97B2-532FA2A8F140}"/>
    <pc:docChg chg="undo custSel addSld delSld modSld sldOrd">
      <pc:chgData name="Alexander Milward" userId="cbb52dd4-e5f6-46c8-9343-7d9428ba7bbb" providerId="ADAL" clId="{9B666900-FFD1-4830-97B2-532FA2A8F140}" dt="2025-02-24T13:28:44.211" v="536" actId="27614"/>
      <pc:docMkLst>
        <pc:docMk/>
      </pc:docMkLst>
      <pc:sldChg chg="addSp delSp modSp del mod modNotesTx">
        <pc:chgData name="Alexander Milward" userId="cbb52dd4-e5f6-46c8-9343-7d9428ba7bbb" providerId="ADAL" clId="{9B666900-FFD1-4830-97B2-532FA2A8F140}" dt="2025-02-24T10:30:24.652" v="342" actId="2696"/>
        <pc:sldMkLst>
          <pc:docMk/>
          <pc:sldMk cId="2137970680" sldId="258"/>
        </pc:sldMkLst>
      </pc:sldChg>
      <pc:sldChg chg="addSp delSp modSp mod">
        <pc:chgData name="Alexander Milward" userId="cbb52dd4-e5f6-46c8-9343-7d9428ba7bbb" providerId="ADAL" clId="{9B666900-FFD1-4830-97B2-532FA2A8F140}" dt="2025-02-24T09:34:00.074" v="243" actId="1035"/>
        <pc:sldMkLst>
          <pc:docMk/>
          <pc:sldMk cId="366035441" sldId="259"/>
        </pc:sldMkLst>
      </pc:sldChg>
      <pc:sldChg chg="modSp mod">
        <pc:chgData name="Alexander Milward" userId="cbb52dd4-e5f6-46c8-9343-7d9428ba7bbb" providerId="ADAL" clId="{9B666900-FFD1-4830-97B2-532FA2A8F140}" dt="2025-02-24T09:24:54.853" v="15" actId="1035"/>
        <pc:sldMkLst>
          <pc:docMk/>
          <pc:sldMk cId="4290288293" sldId="260"/>
        </pc:sldMkLst>
      </pc:sldChg>
      <pc:sldChg chg="modSp mod ord">
        <pc:chgData name="Alexander Milward" userId="cbb52dd4-e5f6-46c8-9343-7d9428ba7bbb" providerId="ADAL" clId="{9B666900-FFD1-4830-97B2-532FA2A8F140}" dt="2025-02-24T09:57:15.978" v="246"/>
        <pc:sldMkLst>
          <pc:docMk/>
          <pc:sldMk cId="2904369179" sldId="261"/>
        </pc:sldMkLst>
      </pc:sldChg>
      <pc:sldChg chg="addSp delSp modSp add mod ord modNotesTx">
        <pc:chgData name="Alexander Milward" userId="cbb52dd4-e5f6-46c8-9343-7d9428ba7bbb" providerId="ADAL" clId="{9B666900-FFD1-4830-97B2-532FA2A8F140}" dt="2025-02-24T13:26:58.262" v="474" actId="20577"/>
        <pc:sldMkLst>
          <pc:docMk/>
          <pc:sldMk cId="367729151" sldId="263"/>
        </pc:sldMkLst>
      </pc:sldChg>
      <pc:sldChg chg="del">
        <pc:chgData name="Alexander Milward" userId="cbb52dd4-e5f6-46c8-9343-7d9428ba7bbb" providerId="ADAL" clId="{9B666900-FFD1-4830-97B2-532FA2A8F140}" dt="2025-02-24T09:36:44.107" v="244" actId="2696"/>
        <pc:sldMkLst>
          <pc:docMk/>
          <pc:sldMk cId="1378933579" sldId="263"/>
        </pc:sldMkLst>
      </pc:sldChg>
      <pc:sldChg chg="addSp modSp add del mod">
        <pc:chgData name="Alexander Milward" userId="cbb52dd4-e5f6-46c8-9343-7d9428ba7bbb" providerId="ADAL" clId="{9B666900-FFD1-4830-97B2-532FA2A8F140}" dt="2025-02-24T10:32:07.358" v="371" actId="2696"/>
        <pc:sldMkLst>
          <pc:docMk/>
          <pc:sldMk cId="3022272714" sldId="264"/>
        </pc:sldMkLst>
      </pc:sldChg>
      <pc:sldChg chg="addSp delSp modSp add mod ord modNotesTx">
        <pc:chgData name="Alexander Milward" userId="cbb52dd4-e5f6-46c8-9343-7d9428ba7bbb" providerId="ADAL" clId="{9B666900-FFD1-4830-97B2-532FA2A8F140}" dt="2025-02-24T13:26:41.483" v="452"/>
        <pc:sldMkLst>
          <pc:docMk/>
          <pc:sldMk cId="654682197" sldId="265"/>
        </pc:sldMkLst>
      </pc:sldChg>
      <pc:sldChg chg="modSp new mod">
        <pc:chgData name="Alexander Milward" userId="cbb52dd4-e5f6-46c8-9343-7d9428ba7bbb" providerId="ADAL" clId="{9B666900-FFD1-4830-97B2-532FA2A8F140}" dt="2025-02-24T13:27:12.451" v="524" actId="20577"/>
        <pc:sldMkLst>
          <pc:docMk/>
          <pc:sldMk cId="2712336474" sldId="266"/>
        </pc:sldMkLst>
      </pc:sldChg>
      <pc:sldChg chg="addSp delSp modSp add mod">
        <pc:chgData name="Alexander Milward" userId="cbb52dd4-e5f6-46c8-9343-7d9428ba7bbb" providerId="ADAL" clId="{9B666900-FFD1-4830-97B2-532FA2A8F140}" dt="2025-02-24T13:28:32.530" v="532" actId="27614"/>
        <pc:sldMkLst>
          <pc:docMk/>
          <pc:sldMk cId="2991823005" sldId="267"/>
        </pc:sldMkLst>
      </pc:sldChg>
      <pc:sldChg chg="addSp delSp modSp add mod">
        <pc:chgData name="Alexander Milward" userId="cbb52dd4-e5f6-46c8-9343-7d9428ba7bbb" providerId="ADAL" clId="{9B666900-FFD1-4830-97B2-532FA2A8F140}" dt="2025-02-24T13:28:44.211" v="536" actId="27614"/>
        <pc:sldMkLst>
          <pc:docMk/>
          <pc:sldMk cId="454479857" sldId="268"/>
        </pc:sldMkLst>
      </pc:sldChg>
      <pc:sldChg chg="delSp add del mod">
        <pc:chgData name="Alexander Milward" userId="cbb52dd4-e5f6-46c8-9343-7d9428ba7bbb" providerId="ADAL" clId="{9B666900-FFD1-4830-97B2-532FA2A8F140}" dt="2025-02-24T13:28:21.660" v="530" actId="2696"/>
        <pc:sldMkLst>
          <pc:docMk/>
          <pc:sldMk cId="3619941280" sldId="268"/>
        </pc:sldMkLst>
      </pc:sldChg>
    </pc:docChg>
  </pc:docChgLst>
  <pc:docChgLst>
    <pc:chgData name="Chloe Rodic" userId="85c4b904-cf81-48ab-b314-8f3c795b453b" providerId="ADAL" clId="{4F673317-4C57-47A6-8534-76E2EF46A251}"/>
    <pc:docChg chg="undo custSel addSld delSld modSld addSection delSection modSection">
      <pc:chgData name="Chloe Rodic" userId="85c4b904-cf81-48ab-b314-8f3c795b453b" providerId="ADAL" clId="{4F673317-4C57-47A6-8534-76E2EF46A251}" dt="2025-02-21T11:12:45.112" v="1440" actId="1076"/>
      <pc:docMkLst>
        <pc:docMk/>
      </pc:docMkLst>
      <pc:sldChg chg="addSp modSp add del mod modNotesTx">
        <pc:chgData name="Chloe Rodic" userId="85c4b904-cf81-48ab-b314-8f3c795b453b" providerId="ADAL" clId="{4F673317-4C57-47A6-8534-76E2EF46A251}" dt="2025-02-21T10:25:58.154" v="625" actId="20577"/>
        <pc:sldMkLst>
          <pc:docMk/>
          <pc:sldMk cId="2182997771" sldId="256"/>
        </pc:sldMkLst>
      </pc:sldChg>
      <pc:sldChg chg="addSp modSp add del mod modNotesTx">
        <pc:chgData name="Chloe Rodic" userId="85c4b904-cf81-48ab-b314-8f3c795b453b" providerId="ADAL" clId="{4F673317-4C57-47A6-8534-76E2EF46A251}" dt="2025-02-21T10:26:04.363" v="633" actId="20577"/>
        <pc:sldMkLst>
          <pc:docMk/>
          <pc:sldMk cId="3375582048" sldId="257"/>
        </pc:sldMkLst>
      </pc:sldChg>
      <pc:sldChg chg="addSp delSp modSp add del mod modNotesTx">
        <pc:chgData name="Chloe Rodic" userId="85c4b904-cf81-48ab-b314-8f3c795b453b" providerId="ADAL" clId="{4F673317-4C57-47A6-8534-76E2EF46A251}" dt="2025-02-21T10:53:42.427" v="1104" actId="12788"/>
        <pc:sldMkLst>
          <pc:docMk/>
          <pc:sldMk cId="2137970680" sldId="258"/>
        </pc:sldMkLst>
      </pc:sldChg>
      <pc:sldChg chg="addSp delSp modSp add del mod">
        <pc:chgData name="Chloe Rodic" userId="85c4b904-cf81-48ab-b314-8f3c795b453b" providerId="ADAL" clId="{4F673317-4C57-47A6-8534-76E2EF46A251}" dt="2025-02-21T10:45:05.426" v="1081" actId="12788"/>
        <pc:sldMkLst>
          <pc:docMk/>
          <pc:sldMk cId="366035441" sldId="259"/>
        </pc:sldMkLst>
      </pc:sldChg>
      <pc:sldChg chg="addSp delSp modSp add del mod">
        <pc:chgData name="Chloe Rodic" userId="85c4b904-cf81-48ab-b314-8f3c795b453b" providerId="ADAL" clId="{4F673317-4C57-47A6-8534-76E2EF46A251}" dt="2025-02-21T11:12:45.112" v="1440" actId="1076"/>
        <pc:sldMkLst>
          <pc:docMk/>
          <pc:sldMk cId="4290288293" sldId="260"/>
        </pc:sldMkLst>
      </pc:sldChg>
      <pc:sldChg chg="addSp delSp modSp add del mod">
        <pc:chgData name="Chloe Rodic" userId="85c4b904-cf81-48ab-b314-8f3c795b453b" providerId="ADAL" clId="{4F673317-4C57-47A6-8534-76E2EF46A251}" dt="2025-02-21T11:11:12.650" v="1439" actId="1076"/>
        <pc:sldMkLst>
          <pc:docMk/>
          <pc:sldMk cId="2904369179" sldId="261"/>
        </pc:sldMkLst>
      </pc:sldChg>
      <pc:sldChg chg="delSp new del mod">
        <pc:chgData name="Chloe Rodic" userId="85c4b904-cf81-48ab-b314-8f3c795b453b" providerId="ADAL" clId="{4F673317-4C57-47A6-8534-76E2EF46A251}" dt="2025-02-20T15:16:27.052" v="507" actId="47"/>
        <pc:sldMkLst>
          <pc:docMk/>
          <pc:sldMk cId="1968625017" sldId="262"/>
        </pc:sldMkLst>
      </pc:sldChg>
      <pc:sldChg chg="addSp delSp modSp add del mod modNotesTx">
        <pc:chgData name="Chloe Rodic" userId="85c4b904-cf81-48ab-b314-8f3c795b453b" providerId="ADAL" clId="{4F673317-4C57-47A6-8534-76E2EF46A251}" dt="2025-02-21T10:26:28.255" v="646" actId="1076"/>
        <pc:sldMkLst>
          <pc:docMk/>
          <pc:sldMk cId="3052568837" sldId="262"/>
        </pc:sldMkLst>
      </pc:sldChg>
    </pc:docChg>
  </pc:docChgLst>
  <pc:docChgLst>
    <pc:chgData name="Chloe Rodic" userId="85c4b904-cf81-48ab-b314-8f3c795b453b" providerId="ADAL" clId="{A5FDD892-8963-4A35-95CA-D01A702E69D1}"/>
    <pc:docChg chg="undo custSel addSld modSld">
      <pc:chgData name="Chloe Rodic" userId="85c4b904-cf81-48ab-b314-8f3c795b453b" providerId="ADAL" clId="{A5FDD892-8963-4A35-95CA-D01A702E69D1}" dt="2025-04-11T09:39:14.853" v="73" actId="1076"/>
      <pc:docMkLst>
        <pc:docMk/>
      </pc:docMkLst>
      <pc:sldChg chg="addSp delSp modSp mod">
        <pc:chgData name="Chloe Rodic" userId="85c4b904-cf81-48ab-b314-8f3c795b453b" providerId="ADAL" clId="{A5FDD892-8963-4A35-95CA-D01A702E69D1}" dt="2025-04-11T08:50:17.776" v="6" actId="962"/>
        <pc:sldMkLst>
          <pc:docMk/>
          <pc:sldMk cId="2021095196" sldId="265"/>
        </pc:sldMkLst>
      </pc:sldChg>
      <pc:sldChg chg="addSp delSp modSp mod">
        <pc:chgData name="Chloe Rodic" userId="85c4b904-cf81-48ab-b314-8f3c795b453b" providerId="ADAL" clId="{A5FDD892-8963-4A35-95CA-D01A702E69D1}" dt="2025-04-11T08:50:36.058" v="10" actId="962"/>
        <pc:sldMkLst>
          <pc:docMk/>
          <pc:sldMk cId="2515326032" sldId="267"/>
        </pc:sldMkLst>
      </pc:sldChg>
      <pc:sldChg chg="addSp delSp modSp mod">
        <pc:chgData name="Chloe Rodic" userId="85c4b904-cf81-48ab-b314-8f3c795b453b" providerId="ADAL" clId="{A5FDD892-8963-4A35-95CA-D01A702E69D1}" dt="2025-04-11T08:50:56.426" v="14" actId="962"/>
        <pc:sldMkLst>
          <pc:docMk/>
          <pc:sldMk cId="52319355" sldId="270"/>
        </pc:sldMkLst>
      </pc:sldChg>
      <pc:sldChg chg="addSp modSp mod">
        <pc:chgData name="Chloe Rodic" userId="85c4b904-cf81-48ab-b314-8f3c795b453b" providerId="ADAL" clId="{A5FDD892-8963-4A35-95CA-D01A702E69D1}" dt="2025-04-11T09:23:22.163" v="63" actId="1076"/>
        <pc:sldMkLst>
          <pc:docMk/>
          <pc:sldMk cId="1928072218" sldId="306"/>
        </pc:sldMkLst>
        <pc:picChg chg="add mod">
          <ac:chgData name="Chloe Rodic" userId="85c4b904-cf81-48ab-b314-8f3c795b453b" providerId="ADAL" clId="{A5FDD892-8963-4A35-95CA-D01A702E69D1}" dt="2025-04-11T09:23:22.163" v="63" actId="1076"/>
          <ac:picMkLst>
            <pc:docMk/>
            <pc:sldMk cId="1928072218" sldId="306"/>
            <ac:picMk id="6" creationId="{68549A77-C406-2DF7-50C1-ED87B240E652}"/>
          </ac:picMkLst>
        </pc:picChg>
      </pc:sldChg>
      <pc:sldChg chg="modSp mod">
        <pc:chgData name="Chloe Rodic" userId="85c4b904-cf81-48ab-b314-8f3c795b453b" providerId="ADAL" clId="{A5FDD892-8963-4A35-95CA-D01A702E69D1}" dt="2025-04-11T09:39:08.451" v="72" actId="1076"/>
        <pc:sldMkLst>
          <pc:docMk/>
          <pc:sldMk cId="3340900492" sldId="309"/>
        </pc:sldMkLst>
        <pc:spChg chg="mod">
          <ac:chgData name="Chloe Rodic" userId="85c4b904-cf81-48ab-b314-8f3c795b453b" providerId="ADAL" clId="{A5FDD892-8963-4A35-95CA-D01A702E69D1}" dt="2025-04-11T09:39:03.366" v="71" actId="1076"/>
          <ac:spMkLst>
            <pc:docMk/>
            <pc:sldMk cId="3340900492" sldId="309"/>
            <ac:spMk id="2" creationId="{B29021C7-3FF0-DFE1-6B86-4FE967ADD6CF}"/>
          </ac:spMkLst>
        </pc:spChg>
        <pc:spChg chg="mod">
          <ac:chgData name="Chloe Rodic" userId="85c4b904-cf81-48ab-b314-8f3c795b453b" providerId="ADAL" clId="{A5FDD892-8963-4A35-95CA-D01A702E69D1}" dt="2025-04-11T09:39:03.366" v="71" actId="1076"/>
          <ac:spMkLst>
            <pc:docMk/>
            <pc:sldMk cId="3340900492" sldId="309"/>
            <ac:spMk id="3" creationId="{758F2AF6-09FF-0007-2706-DAF12BD8D9BB}"/>
          </ac:spMkLst>
        </pc:spChg>
        <pc:spChg chg="mod">
          <ac:chgData name="Chloe Rodic" userId="85c4b904-cf81-48ab-b314-8f3c795b453b" providerId="ADAL" clId="{A5FDD892-8963-4A35-95CA-D01A702E69D1}" dt="2025-04-11T09:39:08.451" v="72" actId="1076"/>
          <ac:spMkLst>
            <pc:docMk/>
            <pc:sldMk cId="3340900492" sldId="309"/>
            <ac:spMk id="4" creationId="{B2B94EEC-60A5-5EA4-B57D-1BD0529FB776}"/>
          </ac:spMkLst>
        </pc:spChg>
        <pc:spChg chg="mod">
          <ac:chgData name="Chloe Rodic" userId="85c4b904-cf81-48ab-b314-8f3c795b453b" providerId="ADAL" clId="{A5FDD892-8963-4A35-95CA-D01A702E69D1}" dt="2025-04-11T09:39:03.366" v="71" actId="1076"/>
          <ac:spMkLst>
            <pc:docMk/>
            <pc:sldMk cId="3340900492" sldId="309"/>
            <ac:spMk id="7" creationId="{2C99C2D4-45E2-7D66-4CD1-3F6AF7ED27E7}"/>
          </ac:spMkLst>
        </pc:spChg>
        <pc:spChg chg="mod">
          <ac:chgData name="Chloe Rodic" userId="85c4b904-cf81-48ab-b314-8f3c795b453b" providerId="ADAL" clId="{A5FDD892-8963-4A35-95CA-D01A702E69D1}" dt="2025-04-11T09:39:03.366" v="71" actId="1076"/>
          <ac:spMkLst>
            <pc:docMk/>
            <pc:sldMk cId="3340900492" sldId="309"/>
            <ac:spMk id="9" creationId="{8DB7D61B-68C3-3032-5A54-B291433188E5}"/>
          </ac:spMkLst>
        </pc:spChg>
        <pc:spChg chg="mod">
          <ac:chgData name="Chloe Rodic" userId="85c4b904-cf81-48ab-b314-8f3c795b453b" providerId="ADAL" clId="{A5FDD892-8963-4A35-95CA-D01A702E69D1}" dt="2025-04-11T09:39:03.366" v="71" actId="1076"/>
          <ac:spMkLst>
            <pc:docMk/>
            <pc:sldMk cId="3340900492" sldId="309"/>
            <ac:spMk id="11" creationId="{A02876D2-FF51-C503-9C07-491F17C450DF}"/>
          </ac:spMkLst>
        </pc:spChg>
        <pc:spChg chg="mod">
          <ac:chgData name="Chloe Rodic" userId="85c4b904-cf81-48ab-b314-8f3c795b453b" providerId="ADAL" clId="{A5FDD892-8963-4A35-95CA-D01A702E69D1}" dt="2025-04-11T09:39:03.366" v="71" actId="1076"/>
          <ac:spMkLst>
            <pc:docMk/>
            <pc:sldMk cId="3340900492" sldId="309"/>
            <ac:spMk id="12" creationId="{A827769E-BD4A-380F-F5AC-0D3BE006C01A}"/>
          </ac:spMkLst>
        </pc:spChg>
        <pc:grpChg chg="mod">
          <ac:chgData name="Chloe Rodic" userId="85c4b904-cf81-48ab-b314-8f3c795b453b" providerId="ADAL" clId="{A5FDD892-8963-4A35-95CA-D01A702E69D1}" dt="2025-04-11T09:39:03.366" v="71" actId="1076"/>
          <ac:grpSpMkLst>
            <pc:docMk/>
            <pc:sldMk cId="3340900492" sldId="309"/>
            <ac:grpSpMk id="13" creationId="{876B83FA-7EB5-5BA4-C8ED-9F0F1A3643F6}"/>
          </ac:grpSpMkLst>
        </pc:grpChg>
        <pc:picChg chg="mod">
          <ac:chgData name="Chloe Rodic" userId="85c4b904-cf81-48ab-b314-8f3c795b453b" providerId="ADAL" clId="{A5FDD892-8963-4A35-95CA-D01A702E69D1}" dt="2025-04-11T09:38:39.609" v="68" actId="34135"/>
          <ac:picMkLst>
            <pc:docMk/>
            <pc:sldMk cId="3340900492" sldId="309"/>
            <ac:picMk id="14" creationId="{AB553EA1-5A24-77D5-BF69-106132DAEC94}"/>
          </ac:picMkLst>
        </pc:picChg>
        <pc:picChg chg="mod">
          <ac:chgData name="Chloe Rodic" userId="85c4b904-cf81-48ab-b314-8f3c795b453b" providerId="ADAL" clId="{A5FDD892-8963-4A35-95CA-D01A702E69D1}" dt="2025-04-11T09:39:03.366" v="71" actId="1076"/>
          <ac:picMkLst>
            <pc:docMk/>
            <pc:sldMk cId="3340900492" sldId="309"/>
            <ac:picMk id="24" creationId="{442A9CA5-F7DC-0B42-596C-D469954E050B}"/>
          </ac:picMkLst>
        </pc:picChg>
      </pc:sldChg>
      <pc:sldChg chg="modSp mod">
        <pc:chgData name="Chloe Rodic" userId="85c4b904-cf81-48ab-b314-8f3c795b453b" providerId="ADAL" clId="{A5FDD892-8963-4A35-95CA-D01A702E69D1}" dt="2025-04-11T09:32:24.876" v="65" actId="1076"/>
        <pc:sldMkLst>
          <pc:docMk/>
          <pc:sldMk cId="1990145010" sldId="330"/>
        </pc:sldMkLst>
        <pc:spChg chg="mod">
          <ac:chgData name="Chloe Rodic" userId="85c4b904-cf81-48ab-b314-8f3c795b453b" providerId="ADAL" clId="{A5FDD892-8963-4A35-95CA-D01A702E69D1}" dt="2025-04-11T09:32:24.876" v="65" actId="1076"/>
          <ac:spMkLst>
            <pc:docMk/>
            <pc:sldMk cId="1990145010" sldId="330"/>
            <ac:spMk id="2" creationId="{27128BA1-B1F6-F33C-028C-D1C187D0A26B}"/>
          </ac:spMkLst>
        </pc:spChg>
      </pc:sldChg>
      <pc:sldChg chg="modSp mod">
        <pc:chgData name="Chloe Rodic" userId="85c4b904-cf81-48ab-b314-8f3c795b453b" providerId="ADAL" clId="{A5FDD892-8963-4A35-95CA-D01A702E69D1}" dt="2025-04-11T09:24:18.584" v="64" actId="1076"/>
        <pc:sldMkLst>
          <pc:docMk/>
          <pc:sldMk cId="1890795657" sldId="331"/>
        </pc:sldMkLst>
        <pc:spChg chg="mod">
          <ac:chgData name="Chloe Rodic" userId="85c4b904-cf81-48ab-b314-8f3c795b453b" providerId="ADAL" clId="{A5FDD892-8963-4A35-95CA-D01A702E69D1}" dt="2025-04-11T09:24:18.584" v="64" actId="1076"/>
          <ac:spMkLst>
            <pc:docMk/>
            <pc:sldMk cId="1890795657" sldId="331"/>
            <ac:spMk id="4" creationId="{438394C6-AE32-FAA4-D516-C760B0BA09EA}"/>
          </ac:spMkLst>
        </pc:spChg>
      </pc:sldChg>
      <pc:sldChg chg="modSp mod">
        <pc:chgData name="Chloe Rodic" userId="85c4b904-cf81-48ab-b314-8f3c795b453b" providerId="ADAL" clId="{A5FDD892-8963-4A35-95CA-D01A702E69D1}" dt="2025-04-11T09:38:01.896" v="66" actId="1076"/>
        <pc:sldMkLst>
          <pc:docMk/>
          <pc:sldMk cId="2149700993" sldId="335"/>
        </pc:sldMkLst>
        <pc:spChg chg="mod">
          <ac:chgData name="Chloe Rodic" userId="85c4b904-cf81-48ab-b314-8f3c795b453b" providerId="ADAL" clId="{A5FDD892-8963-4A35-95CA-D01A702E69D1}" dt="2025-04-11T09:38:01.896" v="66" actId="1076"/>
          <ac:spMkLst>
            <pc:docMk/>
            <pc:sldMk cId="2149700993" sldId="335"/>
            <ac:spMk id="6" creationId="{14E687C8-733D-CA4D-23ED-8BAA836178DE}"/>
          </ac:spMkLst>
        </pc:spChg>
      </pc:sldChg>
      <pc:sldChg chg="modSp mod">
        <pc:chgData name="Chloe Rodic" userId="85c4b904-cf81-48ab-b314-8f3c795b453b" providerId="ADAL" clId="{A5FDD892-8963-4A35-95CA-D01A702E69D1}" dt="2025-04-11T09:38:16.543" v="67" actId="1076"/>
        <pc:sldMkLst>
          <pc:docMk/>
          <pc:sldMk cId="2071639516" sldId="337"/>
        </pc:sldMkLst>
        <pc:spChg chg="mod">
          <ac:chgData name="Chloe Rodic" userId="85c4b904-cf81-48ab-b314-8f3c795b453b" providerId="ADAL" clId="{A5FDD892-8963-4A35-95CA-D01A702E69D1}" dt="2025-04-11T09:38:16.543" v="67" actId="1076"/>
          <ac:spMkLst>
            <pc:docMk/>
            <pc:sldMk cId="2071639516" sldId="337"/>
            <ac:spMk id="4" creationId="{CE48467F-7CA4-4AC2-D6ED-A65E7C823C04}"/>
          </ac:spMkLst>
        </pc:spChg>
      </pc:sldChg>
      <pc:sldChg chg="modSp mod">
        <pc:chgData name="Chloe Rodic" userId="85c4b904-cf81-48ab-b314-8f3c795b453b" providerId="ADAL" clId="{A5FDD892-8963-4A35-95CA-D01A702E69D1}" dt="2025-04-11T09:39:14.853" v="73" actId="1076"/>
        <pc:sldMkLst>
          <pc:docMk/>
          <pc:sldMk cId="2833689617" sldId="339"/>
        </pc:sldMkLst>
        <pc:spChg chg="mod">
          <ac:chgData name="Chloe Rodic" userId="85c4b904-cf81-48ab-b314-8f3c795b453b" providerId="ADAL" clId="{A5FDD892-8963-4A35-95CA-D01A702E69D1}" dt="2025-04-11T09:39:14.853" v="73" actId="1076"/>
          <ac:spMkLst>
            <pc:docMk/>
            <pc:sldMk cId="2833689617" sldId="339"/>
            <ac:spMk id="2" creationId="{728D08F4-DC28-19BE-9A2E-207F005DD251}"/>
          </ac:spMkLst>
        </pc:spChg>
      </pc:sldChg>
      <pc:sldChg chg="addSp modSp mod">
        <pc:chgData name="Chloe Rodic" userId="85c4b904-cf81-48ab-b314-8f3c795b453b" providerId="ADAL" clId="{A5FDD892-8963-4A35-95CA-D01A702E69D1}" dt="2025-04-11T09:22:58.041" v="61" actId="1036"/>
        <pc:sldMkLst>
          <pc:docMk/>
          <pc:sldMk cId="1603881435" sldId="350"/>
        </pc:sldMkLst>
        <pc:picChg chg="add mod">
          <ac:chgData name="Chloe Rodic" userId="85c4b904-cf81-48ab-b314-8f3c795b453b" providerId="ADAL" clId="{A5FDD892-8963-4A35-95CA-D01A702E69D1}" dt="2025-04-11T09:22:13.083" v="31" actId="1076"/>
          <ac:picMkLst>
            <pc:docMk/>
            <pc:sldMk cId="1603881435" sldId="350"/>
            <ac:picMk id="17" creationId="{E9E1519C-D11E-13C4-70CF-4E3F33C36E88}"/>
          </ac:picMkLst>
        </pc:picChg>
        <pc:picChg chg="add mod">
          <ac:chgData name="Chloe Rodic" userId="85c4b904-cf81-48ab-b314-8f3c795b453b" providerId="ADAL" clId="{A5FDD892-8963-4A35-95CA-D01A702E69D1}" dt="2025-04-11T09:22:24.259" v="36" actId="1076"/>
          <ac:picMkLst>
            <pc:docMk/>
            <pc:sldMk cId="1603881435" sldId="350"/>
            <ac:picMk id="19" creationId="{BFCF7AF1-3393-C2B9-FD17-03ADB1B23B86}"/>
          </ac:picMkLst>
        </pc:picChg>
        <pc:picChg chg="add mod">
          <ac:chgData name="Chloe Rodic" userId="85c4b904-cf81-48ab-b314-8f3c795b453b" providerId="ADAL" clId="{A5FDD892-8963-4A35-95CA-D01A702E69D1}" dt="2025-04-11T09:22:38.033" v="45" actId="1037"/>
          <ac:picMkLst>
            <pc:docMk/>
            <pc:sldMk cId="1603881435" sldId="350"/>
            <ac:picMk id="21" creationId="{A85DC68A-131B-9C10-F7A0-FCC2CBC4CAEB}"/>
          </ac:picMkLst>
        </pc:picChg>
        <pc:picChg chg="add mod">
          <ac:chgData name="Chloe Rodic" userId="85c4b904-cf81-48ab-b314-8f3c795b453b" providerId="ADAL" clId="{A5FDD892-8963-4A35-95CA-D01A702E69D1}" dt="2025-04-11T09:22:58.041" v="61" actId="1036"/>
          <ac:picMkLst>
            <pc:docMk/>
            <pc:sldMk cId="1603881435" sldId="350"/>
            <ac:picMk id="23" creationId="{3010783D-0E0F-63CD-1797-6FEA4B176DC8}"/>
          </ac:picMkLst>
        </pc:picChg>
      </pc:sldChg>
      <pc:sldChg chg="addSp delSp modSp mod">
        <pc:chgData name="Chloe Rodic" userId="85c4b904-cf81-48ab-b314-8f3c795b453b" providerId="ADAL" clId="{A5FDD892-8963-4A35-95CA-D01A702E69D1}" dt="2025-04-11T08:49:58.480" v="2" actId="27614"/>
        <pc:sldMkLst>
          <pc:docMk/>
          <pc:sldMk cId="2700140754" sldId="352"/>
        </pc:sldMkLst>
      </pc:sldChg>
      <pc:sldChg chg="addSp delSp modSp new mod">
        <pc:chgData name="Chloe Rodic" userId="85c4b904-cf81-48ab-b314-8f3c795b453b" providerId="ADAL" clId="{A5FDD892-8963-4A35-95CA-D01A702E69D1}" dt="2025-04-11T08:51:39.811" v="23" actId="962"/>
        <pc:sldMkLst>
          <pc:docMk/>
          <pc:sldMk cId="304115058" sldId="354"/>
        </pc:sldMkLst>
      </pc:sldChg>
      <pc:sldChg chg="addSp delSp modSp new mod">
        <pc:chgData name="Chloe Rodic" userId="85c4b904-cf81-48ab-b314-8f3c795b453b" providerId="ADAL" clId="{A5FDD892-8963-4A35-95CA-D01A702E69D1}" dt="2025-04-11T08:51:49.580" v="25" actId="27614"/>
        <pc:sldMkLst>
          <pc:docMk/>
          <pc:sldMk cId="2044937136" sldId="355"/>
        </pc:sldMkLst>
      </pc:sldChg>
    </pc:docChg>
  </pc:docChgLst>
  <pc:docChgLst>
    <pc:chgData name="Alexander Milward" userId="cbb52dd4-e5f6-46c8-9343-7d9428ba7bbb" providerId="ADAL" clId="{64FADDA4-3753-4B73-B6F4-FEA771694FFE}"/>
    <pc:docChg chg="undo custSel addSld delSld modSld">
      <pc:chgData name="Alexander Milward" userId="cbb52dd4-e5f6-46c8-9343-7d9428ba7bbb" providerId="ADAL" clId="{64FADDA4-3753-4B73-B6F4-FEA771694FFE}" dt="2025-03-18T09:24:33.692" v="16" actId="1076"/>
      <pc:docMkLst>
        <pc:docMk/>
      </pc:docMkLst>
      <pc:sldChg chg="add del">
        <pc:chgData name="Alexander Milward" userId="cbb52dd4-e5f6-46c8-9343-7d9428ba7bbb" providerId="ADAL" clId="{64FADDA4-3753-4B73-B6F4-FEA771694FFE}" dt="2025-03-18T08:47:11.635" v="1" actId="2696"/>
        <pc:sldMkLst>
          <pc:docMk/>
          <pc:sldMk cId="164022367" sldId="257"/>
        </pc:sldMkLst>
      </pc:sldChg>
      <pc:sldChg chg="modSp mod">
        <pc:chgData name="Alexander Milward" userId="cbb52dd4-e5f6-46c8-9343-7d9428ba7bbb" providerId="ADAL" clId="{64FADDA4-3753-4B73-B6F4-FEA771694FFE}" dt="2025-03-18T09:24:33.692" v="16" actId="1076"/>
        <pc:sldMkLst>
          <pc:docMk/>
          <pc:sldMk cId="2983199058" sldId="299"/>
        </pc:sldMkLst>
        <pc:spChg chg="mod">
          <ac:chgData name="Alexander Milward" userId="cbb52dd4-e5f6-46c8-9343-7d9428ba7bbb" providerId="ADAL" clId="{64FADDA4-3753-4B73-B6F4-FEA771694FFE}" dt="2025-03-18T09:24:33.692" v="16" actId="1076"/>
          <ac:spMkLst>
            <pc:docMk/>
            <pc:sldMk cId="2983199058" sldId="299"/>
            <ac:spMk id="2" creationId="{A1D750BD-C921-0CA5-538E-372BA629F2E1}"/>
          </ac:spMkLst>
        </pc:spChg>
      </pc:sldChg>
    </pc:docChg>
  </pc:docChgLst>
  <pc:docChgLst>
    <pc:chgData name="Alexander Milward" userId="cbb52dd4-e5f6-46c8-9343-7d9428ba7bbb" providerId="ADAL" clId="{822AAC4F-58B6-4B0E-A518-7FEB16CE6D63}"/>
    <pc:docChg chg="undo custSel modSld">
      <pc:chgData name="Alexander Milward" userId="cbb52dd4-e5f6-46c8-9343-7d9428ba7bbb" providerId="ADAL" clId="{822AAC4F-58B6-4B0E-A518-7FEB16CE6D63}" dt="2025-03-17T14:39:01.230" v="237" actId="20577"/>
      <pc:docMkLst>
        <pc:docMk/>
      </pc:docMkLst>
      <pc:sldChg chg="modSp mod">
        <pc:chgData name="Alexander Milward" userId="cbb52dd4-e5f6-46c8-9343-7d9428ba7bbb" providerId="ADAL" clId="{822AAC4F-58B6-4B0E-A518-7FEB16CE6D63}" dt="2025-03-17T14:13:32.912" v="12" actId="948"/>
        <pc:sldMkLst>
          <pc:docMk/>
          <pc:sldMk cId="3499363283" sldId="290"/>
        </pc:sldMkLst>
        <pc:spChg chg="mod">
          <ac:chgData name="Alexander Milward" userId="cbb52dd4-e5f6-46c8-9343-7d9428ba7bbb" providerId="ADAL" clId="{822AAC4F-58B6-4B0E-A518-7FEB16CE6D63}" dt="2025-03-17T14:12:59.999" v="10" actId="948"/>
          <ac:spMkLst>
            <pc:docMk/>
            <pc:sldMk cId="3499363283" sldId="290"/>
            <ac:spMk id="2" creationId="{6A729EB3-E436-CB2F-8B32-46759F13C69B}"/>
          </ac:spMkLst>
        </pc:spChg>
        <pc:spChg chg="mod">
          <ac:chgData name="Alexander Milward" userId="cbb52dd4-e5f6-46c8-9343-7d9428ba7bbb" providerId="ADAL" clId="{822AAC4F-58B6-4B0E-A518-7FEB16CE6D63}" dt="2025-03-17T14:13:11.585" v="11" actId="948"/>
          <ac:spMkLst>
            <pc:docMk/>
            <pc:sldMk cId="3499363283" sldId="290"/>
            <ac:spMk id="3" creationId="{87794D82-9C76-3B9B-BCC6-C59B3DF1FF91}"/>
          </ac:spMkLst>
        </pc:spChg>
        <pc:spChg chg="mod">
          <ac:chgData name="Alexander Milward" userId="cbb52dd4-e5f6-46c8-9343-7d9428ba7bbb" providerId="ADAL" clId="{822AAC4F-58B6-4B0E-A518-7FEB16CE6D63}" dt="2025-03-17T14:13:32.912" v="12" actId="948"/>
          <ac:spMkLst>
            <pc:docMk/>
            <pc:sldMk cId="3499363283" sldId="290"/>
            <ac:spMk id="12" creationId="{7C5FCBFE-5C25-7ED9-B943-96457C88556C}"/>
          </ac:spMkLst>
        </pc:spChg>
      </pc:sldChg>
      <pc:sldChg chg="modSp mod">
        <pc:chgData name="Alexander Milward" userId="cbb52dd4-e5f6-46c8-9343-7d9428ba7bbb" providerId="ADAL" clId="{822AAC4F-58B6-4B0E-A518-7FEB16CE6D63}" dt="2025-03-17T14:11:34.950" v="6" actId="948"/>
        <pc:sldMkLst>
          <pc:docMk/>
          <pc:sldMk cId="4262072274" sldId="291"/>
        </pc:sldMkLst>
        <pc:spChg chg="mod">
          <ac:chgData name="Alexander Milward" userId="cbb52dd4-e5f6-46c8-9343-7d9428ba7bbb" providerId="ADAL" clId="{822AAC4F-58B6-4B0E-A518-7FEB16CE6D63}" dt="2025-03-17T14:11:34.950" v="6" actId="948"/>
          <ac:spMkLst>
            <pc:docMk/>
            <pc:sldMk cId="4262072274" sldId="291"/>
            <ac:spMk id="2" creationId="{1728F651-1DBC-A5BF-F181-622C3C2D3633}"/>
          </ac:spMkLst>
        </pc:spChg>
        <pc:spChg chg="mod">
          <ac:chgData name="Alexander Milward" userId="cbb52dd4-e5f6-46c8-9343-7d9428ba7bbb" providerId="ADAL" clId="{822AAC4F-58B6-4B0E-A518-7FEB16CE6D63}" dt="2025-03-17T14:11:21.582" v="5" actId="948"/>
          <ac:spMkLst>
            <pc:docMk/>
            <pc:sldMk cId="4262072274" sldId="291"/>
            <ac:spMk id="3" creationId="{7501CF6B-2D63-C808-2C14-6894B1DCB8B4}"/>
          </ac:spMkLst>
        </pc:spChg>
        <pc:spChg chg="mod">
          <ac:chgData name="Alexander Milward" userId="cbb52dd4-e5f6-46c8-9343-7d9428ba7bbb" providerId="ADAL" clId="{822AAC4F-58B6-4B0E-A518-7FEB16CE6D63}" dt="2025-03-17T14:11:03.217" v="4" actId="948"/>
          <ac:spMkLst>
            <pc:docMk/>
            <pc:sldMk cId="4262072274" sldId="291"/>
            <ac:spMk id="12" creationId="{7ABC32E5-8191-BA5F-1B55-B41395BFADFA}"/>
          </ac:spMkLst>
        </pc:spChg>
      </pc:sldChg>
      <pc:sldChg chg="modSp mod">
        <pc:chgData name="Alexander Milward" userId="cbb52dd4-e5f6-46c8-9343-7d9428ba7bbb" providerId="ADAL" clId="{822AAC4F-58B6-4B0E-A518-7FEB16CE6D63}" dt="2025-03-17T14:15:01.938" v="22" actId="14100"/>
        <pc:sldMkLst>
          <pc:docMk/>
          <pc:sldMk cId="3359817594" sldId="292"/>
        </pc:sldMkLst>
        <pc:spChg chg="mod">
          <ac:chgData name="Alexander Milward" userId="cbb52dd4-e5f6-46c8-9343-7d9428ba7bbb" providerId="ADAL" clId="{822AAC4F-58B6-4B0E-A518-7FEB16CE6D63}" dt="2025-03-17T14:14:10.526" v="13" actId="948"/>
          <ac:spMkLst>
            <pc:docMk/>
            <pc:sldMk cId="3359817594" sldId="292"/>
            <ac:spMk id="3" creationId="{82C66E9C-D415-57B5-4BAB-777C0534D6B8}"/>
          </ac:spMkLst>
        </pc:spChg>
        <pc:spChg chg="mod">
          <ac:chgData name="Alexander Milward" userId="cbb52dd4-e5f6-46c8-9343-7d9428ba7bbb" providerId="ADAL" clId="{822AAC4F-58B6-4B0E-A518-7FEB16CE6D63}" dt="2025-03-17T14:14:27.196" v="16" actId="948"/>
          <ac:spMkLst>
            <pc:docMk/>
            <pc:sldMk cId="3359817594" sldId="292"/>
            <ac:spMk id="4" creationId="{8159637B-3C04-5C1B-3F44-ADA7641C52A5}"/>
          </ac:spMkLst>
        </pc:spChg>
        <pc:spChg chg="mod">
          <ac:chgData name="Alexander Milward" userId="cbb52dd4-e5f6-46c8-9343-7d9428ba7bbb" providerId="ADAL" clId="{822AAC4F-58B6-4B0E-A518-7FEB16CE6D63}" dt="2025-03-17T14:14:27.196" v="16" actId="948"/>
          <ac:spMkLst>
            <pc:docMk/>
            <pc:sldMk cId="3359817594" sldId="292"/>
            <ac:spMk id="7" creationId="{63205D40-E216-3F15-E8CC-DAD5524EC572}"/>
          </ac:spMkLst>
        </pc:spChg>
        <pc:spChg chg="mod">
          <ac:chgData name="Alexander Milward" userId="cbb52dd4-e5f6-46c8-9343-7d9428ba7bbb" providerId="ADAL" clId="{822AAC4F-58B6-4B0E-A518-7FEB16CE6D63}" dt="2025-03-17T14:14:27.196" v="16" actId="948"/>
          <ac:spMkLst>
            <pc:docMk/>
            <pc:sldMk cId="3359817594" sldId="292"/>
            <ac:spMk id="9" creationId="{BE33A03D-07B6-1E87-DD30-CAF74DCC2B4E}"/>
          </ac:spMkLst>
        </pc:spChg>
        <pc:spChg chg="mod">
          <ac:chgData name="Alexander Milward" userId="cbb52dd4-e5f6-46c8-9343-7d9428ba7bbb" providerId="ADAL" clId="{822AAC4F-58B6-4B0E-A518-7FEB16CE6D63}" dt="2025-03-17T14:14:47.560" v="19" actId="1076"/>
          <ac:spMkLst>
            <pc:docMk/>
            <pc:sldMk cId="3359817594" sldId="292"/>
            <ac:spMk id="22" creationId="{835B441A-AEAF-935A-5F7F-2E83BA0B73DD}"/>
          </ac:spMkLst>
        </pc:spChg>
        <pc:spChg chg="mod">
          <ac:chgData name="Alexander Milward" userId="cbb52dd4-e5f6-46c8-9343-7d9428ba7bbb" providerId="ADAL" clId="{822AAC4F-58B6-4B0E-A518-7FEB16CE6D63}" dt="2025-03-17T14:15:01.938" v="22" actId="14100"/>
          <ac:spMkLst>
            <pc:docMk/>
            <pc:sldMk cId="3359817594" sldId="292"/>
            <ac:spMk id="23" creationId="{BE89F476-9870-7C84-01E6-B82AAF726C45}"/>
          </ac:spMkLst>
        </pc:spChg>
        <pc:spChg chg="mod">
          <ac:chgData name="Alexander Milward" userId="cbb52dd4-e5f6-46c8-9343-7d9428ba7bbb" providerId="ADAL" clId="{822AAC4F-58B6-4B0E-A518-7FEB16CE6D63}" dt="2025-03-17T14:14:54.769" v="20" actId="1076"/>
          <ac:spMkLst>
            <pc:docMk/>
            <pc:sldMk cId="3359817594" sldId="292"/>
            <ac:spMk id="24" creationId="{CDCC260F-F9AE-5AEC-1EF9-1E198098D215}"/>
          </ac:spMkLst>
        </pc:spChg>
      </pc:sldChg>
      <pc:sldChg chg="modSp mod">
        <pc:chgData name="Alexander Milward" userId="cbb52dd4-e5f6-46c8-9343-7d9428ba7bbb" providerId="ADAL" clId="{822AAC4F-58B6-4B0E-A518-7FEB16CE6D63}" dt="2025-03-17T14:16:22.560" v="25" actId="1076"/>
        <pc:sldMkLst>
          <pc:docMk/>
          <pc:sldMk cId="2266505213" sldId="293"/>
        </pc:sldMkLst>
        <pc:spChg chg="mod">
          <ac:chgData name="Alexander Milward" userId="cbb52dd4-e5f6-46c8-9343-7d9428ba7bbb" providerId="ADAL" clId="{822AAC4F-58B6-4B0E-A518-7FEB16CE6D63}" dt="2025-03-17T14:15:47.250" v="23" actId="948"/>
          <ac:spMkLst>
            <pc:docMk/>
            <pc:sldMk cId="2266505213" sldId="293"/>
            <ac:spMk id="3" creationId="{6186A64A-993F-F66A-B231-BDB93667CF0E}"/>
          </ac:spMkLst>
        </pc:spChg>
        <pc:spChg chg="mod">
          <ac:chgData name="Alexander Milward" userId="cbb52dd4-e5f6-46c8-9343-7d9428ba7bbb" providerId="ADAL" clId="{822AAC4F-58B6-4B0E-A518-7FEB16CE6D63}" dt="2025-03-17T14:15:47.250" v="23" actId="948"/>
          <ac:spMkLst>
            <pc:docMk/>
            <pc:sldMk cId="2266505213" sldId="293"/>
            <ac:spMk id="4" creationId="{D4AA8863-8327-2C62-295D-B7C98577964C}"/>
          </ac:spMkLst>
        </pc:spChg>
        <pc:spChg chg="mod">
          <ac:chgData name="Alexander Milward" userId="cbb52dd4-e5f6-46c8-9343-7d9428ba7bbb" providerId="ADAL" clId="{822AAC4F-58B6-4B0E-A518-7FEB16CE6D63}" dt="2025-03-17T14:15:47.250" v="23" actId="948"/>
          <ac:spMkLst>
            <pc:docMk/>
            <pc:sldMk cId="2266505213" sldId="293"/>
            <ac:spMk id="7" creationId="{FFC063E0-9F21-E17F-BF53-0EF0283E4A31}"/>
          </ac:spMkLst>
        </pc:spChg>
        <pc:spChg chg="mod">
          <ac:chgData name="Alexander Milward" userId="cbb52dd4-e5f6-46c8-9343-7d9428ba7bbb" providerId="ADAL" clId="{822AAC4F-58B6-4B0E-A518-7FEB16CE6D63}" dt="2025-03-17T14:15:47.250" v="23" actId="948"/>
          <ac:spMkLst>
            <pc:docMk/>
            <pc:sldMk cId="2266505213" sldId="293"/>
            <ac:spMk id="9" creationId="{D30D98F2-4F78-B84C-0FD8-BEE57F046021}"/>
          </ac:spMkLst>
        </pc:spChg>
        <pc:spChg chg="mod">
          <ac:chgData name="Alexander Milward" userId="cbb52dd4-e5f6-46c8-9343-7d9428ba7bbb" providerId="ADAL" clId="{822AAC4F-58B6-4B0E-A518-7FEB16CE6D63}" dt="2025-03-17T14:15:47.250" v="23" actId="948"/>
          <ac:spMkLst>
            <pc:docMk/>
            <pc:sldMk cId="2266505213" sldId="293"/>
            <ac:spMk id="22" creationId="{DF1F8E47-E93C-DF8B-C6B3-F2D43C2254A7}"/>
          </ac:spMkLst>
        </pc:spChg>
        <pc:spChg chg="mod">
          <ac:chgData name="Alexander Milward" userId="cbb52dd4-e5f6-46c8-9343-7d9428ba7bbb" providerId="ADAL" clId="{822AAC4F-58B6-4B0E-A518-7FEB16CE6D63}" dt="2025-03-17T14:15:47.250" v="23" actId="948"/>
          <ac:spMkLst>
            <pc:docMk/>
            <pc:sldMk cId="2266505213" sldId="293"/>
            <ac:spMk id="23" creationId="{F74BACE6-AF0F-76BE-81A2-9BAED9DA2C1A}"/>
          </ac:spMkLst>
        </pc:spChg>
        <pc:spChg chg="mod">
          <ac:chgData name="Alexander Milward" userId="cbb52dd4-e5f6-46c8-9343-7d9428ba7bbb" providerId="ADAL" clId="{822AAC4F-58B6-4B0E-A518-7FEB16CE6D63}" dt="2025-03-17T14:16:22.560" v="25" actId="1076"/>
          <ac:spMkLst>
            <pc:docMk/>
            <pc:sldMk cId="2266505213" sldId="293"/>
            <ac:spMk id="24" creationId="{B3533D53-B0F2-7207-ECB2-5DC9E521B999}"/>
          </ac:spMkLst>
        </pc:spChg>
      </pc:sldChg>
      <pc:sldChg chg="modSp mod">
        <pc:chgData name="Alexander Milward" userId="cbb52dd4-e5f6-46c8-9343-7d9428ba7bbb" providerId="ADAL" clId="{822AAC4F-58B6-4B0E-A518-7FEB16CE6D63}" dt="2025-03-17T14:22:16.030" v="53" actId="948"/>
        <pc:sldMkLst>
          <pc:docMk/>
          <pc:sldMk cId="903438001" sldId="294"/>
        </pc:sldMkLst>
        <pc:spChg chg="mod">
          <ac:chgData name="Alexander Milward" userId="cbb52dd4-e5f6-46c8-9343-7d9428ba7bbb" providerId="ADAL" clId="{822AAC4F-58B6-4B0E-A518-7FEB16CE6D63}" dt="2025-03-17T14:22:16.030" v="53" actId="948"/>
          <ac:spMkLst>
            <pc:docMk/>
            <pc:sldMk cId="903438001" sldId="294"/>
            <ac:spMk id="3" creationId="{482F7947-5A5B-E25B-F946-A11E2F8F7C8C}"/>
          </ac:spMkLst>
        </pc:spChg>
        <pc:spChg chg="mod">
          <ac:chgData name="Alexander Milward" userId="cbb52dd4-e5f6-46c8-9343-7d9428ba7bbb" providerId="ADAL" clId="{822AAC4F-58B6-4B0E-A518-7FEB16CE6D63}" dt="2025-03-17T14:22:16.030" v="53" actId="948"/>
          <ac:spMkLst>
            <pc:docMk/>
            <pc:sldMk cId="903438001" sldId="294"/>
            <ac:spMk id="4" creationId="{C0D716BB-7E0E-D805-E1A9-8E555D1123E5}"/>
          </ac:spMkLst>
        </pc:spChg>
        <pc:spChg chg="mod">
          <ac:chgData name="Alexander Milward" userId="cbb52dd4-e5f6-46c8-9343-7d9428ba7bbb" providerId="ADAL" clId="{822AAC4F-58B6-4B0E-A518-7FEB16CE6D63}" dt="2025-03-17T14:22:16.030" v="53" actId="948"/>
          <ac:spMkLst>
            <pc:docMk/>
            <pc:sldMk cId="903438001" sldId="294"/>
            <ac:spMk id="12" creationId="{BAE0C6D4-AF6B-80B7-6C59-8220D2211224}"/>
          </ac:spMkLst>
        </pc:spChg>
        <pc:spChg chg="mod">
          <ac:chgData name="Alexander Milward" userId="cbb52dd4-e5f6-46c8-9343-7d9428ba7bbb" providerId="ADAL" clId="{822AAC4F-58B6-4B0E-A518-7FEB16CE6D63}" dt="2025-03-17T14:22:16.030" v="53" actId="948"/>
          <ac:spMkLst>
            <pc:docMk/>
            <pc:sldMk cId="903438001" sldId="294"/>
            <ac:spMk id="13" creationId="{0F211C8A-81D5-74EE-8DC2-0468A328BCEC}"/>
          </ac:spMkLst>
        </pc:spChg>
      </pc:sldChg>
      <pc:sldChg chg="modSp mod">
        <pc:chgData name="Alexander Milward" userId="cbb52dd4-e5f6-46c8-9343-7d9428ba7bbb" providerId="ADAL" clId="{822AAC4F-58B6-4B0E-A518-7FEB16CE6D63}" dt="2025-03-17T14:17:41.847" v="26" actId="948"/>
        <pc:sldMkLst>
          <pc:docMk/>
          <pc:sldMk cId="1705024923" sldId="295"/>
        </pc:sldMkLst>
        <pc:spChg chg="mod">
          <ac:chgData name="Alexander Milward" userId="cbb52dd4-e5f6-46c8-9343-7d9428ba7bbb" providerId="ADAL" clId="{822AAC4F-58B6-4B0E-A518-7FEB16CE6D63}" dt="2025-03-17T14:17:41.847" v="26" actId="948"/>
          <ac:spMkLst>
            <pc:docMk/>
            <pc:sldMk cId="1705024923" sldId="295"/>
            <ac:spMk id="3" creationId="{22796E2D-4744-C358-50D9-BDD5C5C236C6}"/>
          </ac:spMkLst>
        </pc:spChg>
        <pc:spChg chg="mod">
          <ac:chgData name="Alexander Milward" userId="cbb52dd4-e5f6-46c8-9343-7d9428ba7bbb" providerId="ADAL" clId="{822AAC4F-58B6-4B0E-A518-7FEB16CE6D63}" dt="2025-03-17T14:17:41.847" v="26" actId="948"/>
          <ac:spMkLst>
            <pc:docMk/>
            <pc:sldMk cId="1705024923" sldId="295"/>
            <ac:spMk id="4" creationId="{4E4BAAD9-71B2-EC8E-085C-4D025C370836}"/>
          </ac:spMkLst>
        </pc:spChg>
        <pc:spChg chg="mod">
          <ac:chgData name="Alexander Milward" userId="cbb52dd4-e5f6-46c8-9343-7d9428ba7bbb" providerId="ADAL" clId="{822AAC4F-58B6-4B0E-A518-7FEB16CE6D63}" dt="2025-03-17T14:17:41.847" v="26" actId="948"/>
          <ac:spMkLst>
            <pc:docMk/>
            <pc:sldMk cId="1705024923" sldId="295"/>
            <ac:spMk id="12" creationId="{6E5FB71B-360B-C047-65A1-767400F49CFD}"/>
          </ac:spMkLst>
        </pc:spChg>
        <pc:spChg chg="mod">
          <ac:chgData name="Alexander Milward" userId="cbb52dd4-e5f6-46c8-9343-7d9428ba7bbb" providerId="ADAL" clId="{822AAC4F-58B6-4B0E-A518-7FEB16CE6D63}" dt="2025-03-17T14:17:41.847" v="26" actId="948"/>
          <ac:spMkLst>
            <pc:docMk/>
            <pc:sldMk cId="1705024923" sldId="295"/>
            <ac:spMk id="13" creationId="{D2F9CA2C-A7DE-E15C-FE4E-EE7D362DC0EE}"/>
          </ac:spMkLst>
        </pc:spChg>
      </pc:sldChg>
      <pc:sldChg chg="modSp mod">
        <pc:chgData name="Alexander Milward" userId="cbb52dd4-e5f6-46c8-9343-7d9428ba7bbb" providerId="ADAL" clId="{822AAC4F-58B6-4B0E-A518-7FEB16CE6D63}" dt="2025-03-17T14:18:53.677" v="47" actId="1038"/>
        <pc:sldMkLst>
          <pc:docMk/>
          <pc:sldMk cId="3573494452" sldId="296"/>
        </pc:sldMkLst>
        <pc:spChg chg="mod">
          <ac:chgData name="Alexander Milward" userId="cbb52dd4-e5f6-46c8-9343-7d9428ba7bbb" providerId="ADAL" clId="{822AAC4F-58B6-4B0E-A518-7FEB16CE6D63}" dt="2025-03-17T14:18:53.677" v="47" actId="1038"/>
          <ac:spMkLst>
            <pc:docMk/>
            <pc:sldMk cId="3573494452" sldId="296"/>
            <ac:spMk id="6" creationId="{3F7CCA4A-1BC4-4EB3-3657-FA1DD342BC36}"/>
          </ac:spMkLst>
        </pc:spChg>
        <pc:spChg chg="mod">
          <ac:chgData name="Alexander Milward" userId="cbb52dd4-e5f6-46c8-9343-7d9428ba7bbb" providerId="ADAL" clId="{822AAC4F-58B6-4B0E-A518-7FEB16CE6D63}" dt="2025-03-17T14:18:47.410" v="39" actId="1037"/>
          <ac:spMkLst>
            <pc:docMk/>
            <pc:sldMk cId="3573494452" sldId="296"/>
            <ac:spMk id="9" creationId="{0F3C505B-D0FF-E0D1-2BC8-4263144B230A}"/>
          </ac:spMkLst>
        </pc:spChg>
        <pc:spChg chg="mod">
          <ac:chgData name="Alexander Milward" userId="cbb52dd4-e5f6-46c8-9343-7d9428ba7bbb" providerId="ADAL" clId="{822AAC4F-58B6-4B0E-A518-7FEB16CE6D63}" dt="2025-03-17T14:18:53.677" v="47" actId="1038"/>
          <ac:spMkLst>
            <pc:docMk/>
            <pc:sldMk cId="3573494452" sldId="296"/>
            <ac:spMk id="13" creationId="{9F4EED43-4EE1-5A5A-6117-FFAD896BB13C}"/>
          </ac:spMkLst>
        </pc:spChg>
        <pc:spChg chg="mod">
          <ac:chgData name="Alexander Milward" userId="cbb52dd4-e5f6-46c8-9343-7d9428ba7bbb" providerId="ADAL" clId="{822AAC4F-58B6-4B0E-A518-7FEB16CE6D63}" dt="2025-03-17T14:18:47.410" v="39" actId="1037"/>
          <ac:spMkLst>
            <pc:docMk/>
            <pc:sldMk cId="3573494452" sldId="296"/>
            <ac:spMk id="16" creationId="{92524E0E-7128-77A9-8E38-37165D362FA6}"/>
          </ac:spMkLst>
        </pc:spChg>
        <pc:spChg chg="mod">
          <ac:chgData name="Alexander Milward" userId="cbb52dd4-e5f6-46c8-9343-7d9428ba7bbb" providerId="ADAL" clId="{822AAC4F-58B6-4B0E-A518-7FEB16CE6D63}" dt="2025-03-17T14:17:58.617" v="27" actId="948"/>
          <ac:spMkLst>
            <pc:docMk/>
            <pc:sldMk cId="3573494452" sldId="296"/>
            <ac:spMk id="18" creationId="{8F2458CC-CC0F-62E9-D0AF-05E4A6D17C01}"/>
          </ac:spMkLst>
        </pc:spChg>
        <pc:spChg chg="mod">
          <ac:chgData name="Alexander Milward" userId="cbb52dd4-e5f6-46c8-9343-7d9428ba7bbb" providerId="ADAL" clId="{822AAC4F-58B6-4B0E-A518-7FEB16CE6D63}" dt="2025-03-17T14:17:58.617" v="27" actId="948"/>
          <ac:spMkLst>
            <pc:docMk/>
            <pc:sldMk cId="3573494452" sldId="296"/>
            <ac:spMk id="21" creationId="{26AA400D-3CC3-21C2-118E-0D0F53EED5CD}"/>
          </ac:spMkLst>
        </pc:spChg>
        <pc:spChg chg="mod">
          <ac:chgData name="Alexander Milward" userId="cbb52dd4-e5f6-46c8-9343-7d9428ba7bbb" providerId="ADAL" clId="{822AAC4F-58B6-4B0E-A518-7FEB16CE6D63}" dt="2025-03-17T14:17:58.617" v="27" actId="948"/>
          <ac:spMkLst>
            <pc:docMk/>
            <pc:sldMk cId="3573494452" sldId="296"/>
            <ac:spMk id="22" creationId="{CAFB18D9-2741-4250-B54C-30BE1150C5B8}"/>
          </ac:spMkLst>
        </pc:spChg>
        <pc:spChg chg="mod">
          <ac:chgData name="Alexander Milward" userId="cbb52dd4-e5f6-46c8-9343-7d9428ba7bbb" providerId="ADAL" clId="{822AAC4F-58B6-4B0E-A518-7FEB16CE6D63}" dt="2025-03-17T14:18:47.410" v="39" actId="1037"/>
          <ac:spMkLst>
            <pc:docMk/>
            <pc:sldMk cId="3573494452" sldId="296"/>
            <ac:spMk id="27" creationId="{04EA9DC2-7A74-93DC-4441-CA3BB3EEBBE7}"/>
          </ac:spMkLst>
        </pc:spChg>
        <pc:spChg chg="mod">
          <ac:chgData name="Alexander Milward" userId="cbb52dd4-e5f6-46c8-9343-7d9428ba7bbb" providerId="ADAL" clId="{822AAC4F-58B6-4B0E-A518-7FEB16CE6D63}" dt="2025-03-17T14:18:53.677" v="47" actId="1038"/>
          <ac:spMkLst>
            <pc:docMk/>
            <pc:sldMk cId="3573494452" sldId="296"/>
            <ac:spMk id="29" creationId="{91190502-A5E3-B074-042A-580F1FFADDAF}"/>
          </ac:spMkLst>
        </pc:spChg>
      </pc:sldChg>
      <pc:sldChg chg="modSp mod">
        <pc:chgData name="Alexander Milward" userId="cbb52dd4-e5f6-46c8-9343-7d9428ba7bbb" providerId="ADAL" clId="{822AAC4F-58B6-4B0E-A518-7FEB16CE6D63}" dt="2025-03-17T14:19:25.006" v="48" actId="948"/>
        <pc:sldMkLst>
          <pc:docMk/>
          <pc:sldMk cId="2142185638" sldId="297"/>
        </pc:sldMkLst>
        <pc:spChg chg="mod">
          <ac:chgData name="Alexander Milward" userId="cbb52dd4-e5f6-46c8-9343-7d9428ba7bbb" providerId="ADAL" clId="{822AAC4F-58B6-4B0E-A518-7FEB16CE6D63}" dt="2025-03-17T14:19:25.006" v="48" actId="948"/>
          <ac:spMkLst>
            <pc:docMk/>
            <pc:sldMk cId="2142185638" sldId="297"/>
            <ac:spMk id="2" creationId="{1C5ABD9A-853E-D629-6C0C-43C27154924B}"/>
          </ac:spMkLst>
        </pc:spChg>
        <pc:spChg chg="mod">
          <ac:chgData name="Alexander Milward" userId="cbb52dd4-e5f6-46c8-9343-7d9428ba7bbb" providerId="ADAL" clId="{822AAC4F-58B6-4B0E-A518-7FEB16CE6D63}" dt="2025-03-17T14:19:25.006" v="48" actId="948"/>
          <ac:spMkLst>
            <pc:docMk/>
            <pc:sldMk cId="2142185638" sldId="297"/>
            <ac:spMk id="3" creationId="{720AD852-69F0-B5C8-93C0-B6AAE37DF624}"/>
          </ac:spMkLst>
        </pc:spChg>
        <pc:spChg chg="mod">
          <ac:chgData name="Alexander Milward" userId="cbb52dd4-e5f6-46c8-9343-7d9428ba7bbb" providerId="ADAL" clId="{822AAC4F-58B6-4B0E-A518-7FEB16CE6D63}" dt="2025-03-17T14:19:25.006" v="48" actId="948"/>
          <ac:spMkLst>
            <pc:docMk/>
            <pc:sldMk cId="2142185638" sldId="297"/>
            <ac:spMk id="12" creationId="{7E5B2C6B-4EA6-F7A5-C5D8-695C146DD351}"/>
          </ac:spMkLst>
        </pc:spChg>
      </pc:sldChg>
      <pc:sldChg chg="modSp mod">
        <pc:chgData name="Alexander Milward" userId="cbb52dd4-e5f6-46c8-9343-7d9428ba7bbb" providerId="ADAL" clId="{822AAC4F-58B6-4B0E-A518-7FEB16CE6D63}" dt="2025-03-17T14:19:53.435" v="49" actId="948"/>
        <pc:sldMkLst>
          <pc:docMk/>
          <pc:sldMk cId="3350922937" sldId="298"/>
        </pc:sldMkLst>
        <pc:spChg chg="mod">
          <ac:chgData name="Alexander Milward" userId="cbb52dd4-e5f6-46c8-9343-7d9428ba7bbb" providerId="ADAL" clId="{822AAC4F-58B6-4B0E-A518-7FEB16CE6D63}" dt="2025-03-17T14:19:53.435" v="49" actId="948"/>
          <ac:spMkLst>
            <pc:docMk/>
            <pc:sldMk cId="3350922937" sldId="298"/>
            <ac:spMk id="2" creationId="{1ACB25EE-B78F-1D98-4EE5-BBD35531BA1D}"/>
          </ac:spMkLst>
        </pc:spChg>
        <pc:spChg chg="mod">
          <ac:chgData name="Alexander Milward" userId="cbb52dd4-e5f6-46c8-9343-7d9428ba7bbb" providerId="ADAL" clId="{822AAC4F-58B6-4B0E-A518-7FEB16CE6D63}" dt="2025-03-17T14:19:53.435" v="49" actId="948"/>
          <ac:spMkLst>
            <pc:docMk/>
            <pc:sldMk cId="3350922937" sldId="298"/>
            <ac:spMk id="12" creationId="{FDAF511F-708E-0C75-B215-AACF8E648730}"/>
          </ac:spMkLst>
        </pc:spChg>
      </pc:sldChg>
      <pc:sldChg chg="modSp mod">
        <pc:chgData name="Alexander Milward" userId="cbb52dd4-e5f6-46c8-9343-7d9428ba7bbb" providerId="ADAL" clId="{822AAC4F-58B6-4B0E-A518-7FEB16CE6D63}" dt="2025-03-17T14:20:40.726" v="50" actId="948"/>
        <pc:sldMkLst>
          <pc:docMk/>
          <pc:sldMk cId="2983199058" sldId="299"/>
        </pc:sldMkLst>
        <pc:spChg chg="mod">
          <ac:chgData name="Alexander Milward" userId="cbb52dd4-e5f6-46c8-9343-7d9428ba7bbb" providerId="ADAL" clId="{822AAC4F-58B6-4B0E-A518-7FEB16CE6D63}" dt="2025-03-17T14:20:40.726" v="50" actId="948"/>
          <ac:spMkLst>
            <pc:docMk/>
            <pc:sldMk cId="2983199058" sldId="299"/>
            <ac:spMk id="2" creationId="{A1D750BD-C921-0CA5-538E-372BA629F2E1}"/>
          </ac:spMkLst>
        </pc:spChg>
        <pc:spChg chg="mod">
          <ac:chgData name="Alexander Milward" userId="cbb52dd4-e5f6-46c8-9343-7d9428ba7bbb" providerId="ADAL" clId="{822AAC4F-58B6-4B0E-A518-7FEB16CE6D63}" dt="2025-03-17T14:20:40.726" v="50" actId="948"/>
          <ac:spMkLst>
            <pc:docMk/>
            <pc:sldMk cId="2983199058" sldId="299"/>
            <ac:spMk id="12" creationId="{12BE24E5-8292-A52E-A75D-4BC871D16D2D}"/>
          </ac:spMkLst>
        </pc:spChg>
      </pc:sldChg>
      <pc:sldChg chg="modSp mod">
        <pc:chgData name="Alexander Milward" userId="cbb52dd4-e5f6-46c8-9343-7d9428ba7bbb" providerId="ADAL" clId="{822AAC4F-58B6-4B0E-A518-7FEB16CE6D63}" dt="2025-03-17T14:23:41.148" v="59" actId="948"/>
        <pc:sldMkLst>
          <pc:docMk/>
          <pc:sldMk cId="3524061008" sldId="301"/>
        </pc:sldMkLst>
        <pc:spChg chg="mod">
          <ac:chgData name="Alexander Milward" userId="cbb52dd4-e5f6-46c8-9343-7d9428ba7bbb" providerId="ADAL" clId="{822AAC4F-58B6-4B0E-A518-7FEB16CE6D63}" dt="2025-03-17T14:23:41.148" v="59" actId="948"/>
          <ac:spMkLst>
            <pc:docMk/>
            <pc:sldMk cId="3524061008" sldId="301"/>
            <ac:spMk id="2" creationId="{CB3EAFF4-6F01-AD0B-7ACD-37282CCECC83}"/>
          </ac:spMkLst>
        </pc:spChg>
        <pc:spChg chg="mod">
          <ac:chgData name="Alexander Milward" userId="cbb52dd4-e5f6-46c8-9343-7d9428ba7bbb" providerId="ADAL" clId="{822AAC4F-58B6-4B0E-A518-7FEB16CE6D63}" dt="2025-03-17T14:23:41.148" v="59" actId="948"/>
          <ac:spMkLst>
            <pc:docMk/>
            <pc:sldMk cId="3524061008" sldId="301"/>
            <ac:spMk id="3" creationId="{E7FC6F43-F47F-7331-5CA3-99C1358952D9}"/>
          </ac:spMkLst>
        </pc:spChg>
        <pc:spChg chg="mod">
          <ac:chgData name="Alexander Milward" userId="cbb52dd4-e5f6-46c8-9343-7d9428ba7bbb" providerId="ADAL" clId="{822AAC4F-58B6-4B0E-A518-7FEB16CE6D63}" dt="2025-03-17T14:23:41.148" v="59" actId="948"/>
          <ac:spMkLst>
            <pc:docMk/>
            <pc:sldMk cId="3524061008" sldId="301"/>
            <ac:spMk id="12" creationId="{080151F5-4125-1B20-271E-202870F3B39D}"/>
          </ac:spMkLst>
        </pc:spChg>
      </pc:sldChg>
      <pc:sldChg chg="modSp mod">
        <pc:chgData name="Alexander Milward" userId="cbb52dd4-e5f6-46c8-9343-7d9428ba7bbb" providerId="ADAL" clId="{822AAC4F-58B6-4B0E-A518-7FEB16CE6D63}" dt="2025-03-17T14:24:05.094" v="60" actId="948"/>
        <pc:sldMkLst>
          <pc:docMk/>
          <pc:sldMk cId="3482930335" sldId="303"/>
        </pc:sldMkLst>
        <pc:spChg chg="mod">
          <ac:chgData name="Alexander Milward" userId="cbb52dd4-e5f6-46c8-9343-7d9428ba7bbb" providerId="ADAL" clId="{822AAC4F-58B6-4B0E-A518-7FEB16CE6D63}" dt="2025-03-17T14:24:05.094" v="60" actId="948"/>
          <ac:spMkLst>
            <pc:docMk/>
            <pc:sldMk cId="3482930335" sldId="303"/>
            <ac:spMk id="2" creationId="{45106E2B-BBA8-DD22-49B7-56AAE30FC378}"/>
          </ac:spMkLst>
        </pc:spChg>
        <pc:spChg chg="mod">
          <ac:chgData name="Alexander Milward" userId="cbb52dd4-e5f6-46c8-9343-7d9428ba7bbb" providerId="ADAL" clId="{822AAC4F-58B6-4B0E-A518-7FEB16CE6D63}" dt="2025-03-17T14:24:05.094" v="60" actId="948"/>
          <ac:spMkLst>
            <pc:docMk/>
            <pc:sldMk cId="3482930335" sldId="303"/>
            <ac:spMk id="12" creationId="{F93C3D68-6793-985E-C922-E3AA3BC755E2}"/>
          </ac:spMkLst>
        </pc:spChg>
      </pc:sldChg>
      <pc:sldChg chg="modSp mod">
        <pc:chgData name="Alexander Milward" userId="cbb52dd4-e5f6-46c8-9343-7d9428ba7bbb" providerId="ADAL" clId="{822AAC4F-58B6-4B0E-A518-7FEB16CE6D63}" dt="2025-03-17T14:24:39.854" v="62" actId="948"/>
        <pc:sldMkLst>
          <pc:docMk/>
          <pc:sldMk cId="935288696" sldId="304"/>
        </pc:sldMkLst>
        <pc:spChg chg="mod">
          <ac:chgData name="Alexander Milward" userId="cbb52dd4-e5f6-46c8-9343-7d9428ba7bbb" providerId="ADAL" clId="{822AAC4F-58B6-4B0E-A518-7FEB16CE6D63}" dt="2025-03-17T14:24:39.854" v="62" actId="948"/>
          <ac:spMkLst>
            <pc:docMk/>
            <pc:sldMk cId="935288696" sldId="304"/>
            <ac:spMk id="3" creationId="{7975D3FB-7EFD-58C7-9175-AB875165FA07}"/>
          </ac:spMkLst>
        </pc:spChg>
        <pc:spChg chg="mod">
          <ac:chgData name="Alexander Milward" userId="cbb52dd4-e5f6-46c8-9343-7d9428ba7bbb" providerId="ADAL" clId="{822AAC4F-58B6-4B0E-A518-7FEB16CE6D63}" dt="2025-03-17T14:24:39.854" v="62" actId="948"/>
          <ac:spMkLst>
            <pc:docMk/>
            <pc:sldMk cId="935288696" sldId="304"/>
            <ac:spMk id="4" creationId="{3EF71BF8-9F13-C72A-21FC-EA325771248E}"/>
          </ac:spMkLst>
        </pc:spChg>
        <pc:spChg chg="mod">
          <ac:chgData name="Alexander Milward" userId="cbb52dd4-e5f6-46c8-9343-7d9428ba7bbb" providerId="ADAL" clId="{822AAC4F-58B6-4B0E-A518-7FEB16CE6D63}" dt="2025-03-17T14:24:39.854" v="62" actId="948"/>
          <ac:spMkLst>
            <pc:docMk/>
            <pc:sldMk cId="935288696" sldId="304"/>
            <ac:spMk id="12" creationId="{03396FF0-073D-970D-0783-69A38646F788}"/>
          </ac:spMkLst>
        </pc:spChg>
        <pc:spChg chg="mod">
          <ac:chgData name="Alexander Milward" userId="cbb52dd4-e5f6-46c8-9343-7d9428ba7bbb" providerId="ADAL" clId="{822AAC4F-58B6-4B0E-A518-7FEB16CE6D63}" dt="2025-03-17T14:24:39.854" v="62" actId="948"/>
          <ac:spMkLst>
            <pc:docMk/>
            <pc:sldMk cId="935288696" sldId="304"/>
            <ac:spMk id="13" creationId="{48587A07-4230-DA58-1841-EBF80857DF7F}"/>
          </ac:spMkLst>
        </pc:spChg>
      </pc:sldChg>
      <pc:sldChg chg="modSp mod">
        <pc:chgData name="Alexander Milward" userId="cbb52dd4-e5f6-46c8-9343-7d9428ba7bbb" providerId="ADAL" clId="{822AAC4F-58B6-4B0E-A518-7FEB16CE6D63}" dt="2025-03-17T14:25:55.025" v="147" actId="1038"/>
        <pc:sldMkLst>
          <pc:docMk/>
          <pc:sldMk cId="1271885808" sldId="305"/>
        </pc:sldMkLst>
        <pc:spChg chg="mod">
          <ac:chgData name="Alexander Milward" userId="cbb52dd4-e5f6-46c8-9343-7d9428ba7bbb" providerId="ADAL" clId="{822AAC4F-58B6-4B0E-A518-7FEB16CE6D63}" dt="2025-03-17T14:25:55.025" v="147" actId="1038"/>
          <ac:spMkLst>
            <pc:docMk/>
            <pc:sldMk cId="1271885808" sldId="305"/>
            <ac:spMk id="13" creationId="{646A0C5F-176B-D102-AB64-09F5308C8779}"/>
          </ac:spMkLst>
        </pc:spChg>
        <pc:spChg chg="mod">
          <ac:chgData name="Alexander Milward" userId="cbb52dd4-e5f6-46c8-9343-7d9428ba7bbb" providerId="ADAL" clId="{822AAC4F-58B6-4B0E-A518-7FEB16CE6D63}" dt="2025-03-17T14:25:45.404" v="130" actId="1037"/>
          <ac:spMkLst>
            <pc:docMk/>
            <pc:sldMk cId="1271885808" sldId="305"/>
            <ac:spMk id="16" creationId="{17A17863-0D33-AF89-420D-3322CB6E7E84}"/>
          </ac:spMkLst>
        </pc:spChg>
        <pc:spChg chg="mod">
          <ac:chgData name="Alexander Milward" userId="cbb52dd4-e5f6-46c8-9343-7d9428ba7bbb" providerId="ADAL" clId="{822AAC4F-58B6-4B0E-A518-7FEB16CE6D63}" dt="2025-03-17T14:25:45.404" v="130" actId="1037"/>
          <ac:spMkLst>
            <pc:docMk/>
            <pc:sldMk cId="1271885808" sldId="305"/>
            <ac:spMk id="18" creationId="{933E6616-EB03-763B-F7A4-1F5FE596FB61}"/>
          </ac:spMkLst>
        </pc:spChg>
        <pc:spChg chg="mod">
          <ac:chgData name="Alexander Milward" userId="cbb52dd4-e5f6-46c8-9343-7d9428ba7bbb" providerId="ADAL" clId="{822AAC4F-58B6-4B0E-A518-7FEB16CE6D63}" dt="2025-03-17T14:25:55.025" v="147" actId="1038"/>
          <ac:spMkLst>
            <pc:docMk/>
            <pc:sldMk cId="1271885808" sldId="305"/>
            <ac:spMk id="21" creationId="{A02E6F9F-7A57-03D9-8F61-0C45A9BAA99A}"/>
          </ac:spMkLst>
        </pc:spChg>
        <pc:spChg chg="mod">
          <ac:chgData name="Alexander Milward" userId="cbb52dd4-e5f6-46c8-9343-7d9428ba7bbb" providerId="ADAL" clId="{822AAC4F-58B6-4B0E-A518-7FEB16CE6D63}" dt="2025-03-17T14:24:57.650" v="63" actId="948"/>
          <ac:spMkLst>
            <pc:docMk/>
            <pc:sldMk cId="1271885808" sldId="305"/>
            <ac:spMk id="22" creationId="{49F0D90E-2584-EA3A-975B-46324A9687CA}"/>
          </ac:spMkLst>
        </pc:spChg>
        <pc:spChg chg="mod">
          <ac:chgData name="Alexander Milward" userId="cbb52dd4-e5f6-46c8-9343-7d9428ba7bbb" providerId="ADAL" clId="{822AAC4F-58B6-4B0E-A518-7FEB16CE6D63}" dt="2025-03-17T14:24:57.650" v="63" actId="948"/>
          <ac:spMkLst>
            <pc:docMk/>
            <pc:sldMk cId="1271885808" sldId="305"/>
            <ac:spMk id="27" creationId="{5CA0E054-6AEB-16F6-042A-A30EEB047E8E}"/>
          </ac:spMkLst>
        </pc:spChg>
        <pc:spChg chg="mod">
          <ac:chgData name="Alexander Milward" userId="cbb52dd4-e5f6-46c8-9343-7d9428ba7bbb" providerId="ADAL" clId="{822AAC4F-58B6-4B0E-A518-7FEB16CE6D63}" dt="2025-03-17T14:24:57.650" v="63" actId="948"/>
          <ac:spMkLst>
            <pc:docMk/>
            <pc:sldMk cId="1271885808" sldId="305"/>
            <ac:spMk id="29" creationId="{121F521C-60C4-6FDE-BA45-B9957AD66AAB}"/>
          </ac:spMkLst>
        </pc:spChg>
        <pc:spChg chg="mod">
          <ac:chgData name="Alexander Milward" userId="cbb52dd4-e5f6-46c8-9343-7d9428ba7bbb" providerId="ADAL" clId="{822AAC4F-58B6-4B0E-A518-7FEB16CE6D63}" dt="2025-03-17T14:25:45.404" v="130" actId="1037"/>
          <ac:spMkLst>
            <pc:docMk/>
            <pc:sldMk cId="1271885808" sldId="305"/>
            <ac:spMk id="35" creationId="{76EB1DF2-FA6B-CD6D-4507-FA57E5CA9814}"/>
          </ac:spMkLst>
        </pc:spChg>
        <pc:grpChg chg="mod">
          <ac:chgData name="Alexander Milward" userId="cbb52dd4-e5f6-46c8-9343-7d9428ba7bbb" providerId="ADAL" clId="{822AAC4F-58B6-4B0E-A518-7FEB16CE6D63}" dt="2025-03-17T14:25:55.025" v="147" actId="1038"/>
          <ac:grpSpMkLst>
            <pc:docMk/>
            <pc:sldMk cId="1271885808" sldId="305"/>
            <ac:grpSpMk id="36" creationId="{FDEE6B38-A4BB-55CB-74C1-10C20D244EDE}"/>
          </ac:grpSpMkLst>
        </pc:grpChg>
      </pc:sldChg>
      <pc:sldChg chg="modSp mod">
        <pc:chgData name="Alexander Milward" userId="cbb52dd4-e5f6-46c8-9343-7d9428ba7bbb" providerId="ADAL" clId="{822AAC4F-58B6-4B0E-A518-7FEB16CE6D63}" dt="2025-03-17T14:24:23.500" v="61" actId="948"/>
        <pc:sldMkLst>
          <pc:docMk/>
          <pc:sldMk cId="1928072218" sldId="306"/>
        </pc:sldMkLst>
        <pc:spChg chg="mod">
          <ac:chgData name="Alexander Milward" userId="cbb52dd4-e5f6-46c8-9343-7d9428ba7bbb" providerId="ADAL" clId="{822AAC4F-58B6-4B0E-A518-7FEB16CE6D63}" dt="2025-03-17T14:24:23.500" v="61" actId="948"/>
          <ac:spMkLst>
            <pc:docMk/>
            <pc:sldMk cId="1928072218" sldId="306"/>
            <ac:spMk id="2" creationId="{B2FBBBF7-3B53-6BF5-2B6A-6F18F7328A66}"/>
          </ac:spMkLst>
        </pc:spChg>
        <pc:spChg chg="mod">
          <ac:chgData name="Alexander Milward" userId="cbb52dd4-e5f6-46c8-9343-7d9428ba7bbb" providerId="ADAL" clId="{822AAC4F-58B6-4B0E-A518-7FEB16CE6D63}" dt="2025-03-17T14:24:23.500" v="61" actId="948"/>
          <ac:spMkLst>
            <pc:docMk/>
            <pc:sldMk cId="1928072218" sldId="306"/>
            <ac:spMk id="3" creationId="{7CD72461-7B41-96F6-EEF6-DFB4ACDBE3F2}"/>
          </ac:spMkLst>
        </pc:spChg>
        <pc:spChg chg="mod">
          <ac:chgData name="Alexander Milward" userId="cbb52dd4-e5f6-46c8-9343-7d9428ba7bbb" providerId="ADAL" clId="{822AAC4F-58B6-4B0E-A518-7FEB16CE6D63}" dt="2025-03-17T14:24:23.500" v="61" actId="948"/>
          <ac:spMkLst>
            <pc:docMk/>
            <pc:sldMk cId="1928072218" sldId="306"/>
            <ac:spMk id="12" creationId="{A740D118-1E4F-318E-1BFC-A70944C0B5B7}"/>
          </ac:spMkLst>
        </pc:spChg>
      </pc:sldChg>
      <pc:sldChg chg="modSp mod">
        <pc:chgData name="Alexander Milward" userId="cbb52dd4-e5f6-46c8-9343-7d9428ba7bbb" providerId="ADAL" clId="{822AAC4F-58B6-4B0E-A518-7FEB16CE6D63}" dt="2025-03-17T14:21:31.589" v="52" actId="948"/>
        <pc:sldMkLst>
          <pc:docMk/>
          <pc:sldMk cId="2251403307" sldId="307"/>
        </pc:sldMkLst>
        <pc:spChg chg="mod">
          <ac:chgData name="Alexander Milward" userId="cbb52dd4-e5f6-46c8-9343-7d9428ba7bbb" providerId="ADAL" clId="{822AAC4F-58B6-4B0E-A518-7FEB16CE6D63}" dt="2025-03-17T14:21:31.589" v="52" actId="948"/>
          <ac:spMkLst>
            <pc:docMk/>
            <pc:sldMk cId="2251403307" sldId="307"/>
            <ac:spMk id="18" creationId="{DD41511C-6E2F-FF20-B537-4FB8E5362754}"/>
          </ac:spMkLst>
        </pc:spChg>
        <pc:spChg chg="mod">
          <ac:chgData name="Alexander Milward" userId="cbb52dd4-e5f6-46c8-9343-7d9428ba7bbb" providerId="ADAL" clId="{822AAC4F-58B6-4B0E-A518-7FEB16CE6D63}" dt="2025-03-17T14:21:31.589" v="52" actId="948"/>
          <ac:spMkLst>
            <pc:docMk/>
            <pc:sldMk cId="2251403307" sldId="307"/>
            <ac:spMk id="21" creationId="{E8D01FEC-98EC-8EC8-B02E-0C943D5D3E67}"/>
          </ac:spMkLst>
        </pc:spChg>
        <pc:spChg chg="mod">
          <ac:chgData name="Alexander Milward" userId="cbb52dd4-e5f6-46c8-9343-7d9428ba7bbb" providerId="ADAL" clId="{822AAC4F-58B6-4B0E-A518-7FEB16CE6D63}" dt="2025-03-17T14:21:31.589" v="52" actId="948"/>
          <ac:spMkLst>
            <pc:docMk/>
            <pc:sldMk cId="2251403307" sldId="307"/>
            <ac:spMk id="22" creationId="{B37581D4-9B6A-870F-9C37-9B73304E47B5}"/>
          </ac:spMkLst>
        </pc:spChg>
        <pc:spChg chg="mod">
          <ac:chgData name="Alexander Milward" userId="cbb52dd4-e5f6-46c8-9343-7d9428ba7bbb" providerId="ADAL" clId="{822AAC4F-58B6-4B0E-A518-7FEB16CE6D63}" dt="2025-03-17T14:21:31.589" v="52" actId="948"/>
          <ac:spMkLst>
            <pc:docMk/>
            <pc:sldMk cId="2251403307" sldId="307"/>
            <ac:spMk id="27" creationId="{CF121D81-FAD9-4125-114C-9174B094CE11}"/>
          </ac:spMkLst>
        </pc:spChg>
        <pc:spChg chg="mod">
          <ac:chgData name="Alexander Milward" userId="cbb52dd4-e5f6-46c8-9343-7d9428ba7bbb" providerId="ADAL" clId="{822AAC4F-58B6-4B0E-A518-7FEB16CE6D63}" dt="2025-03-17T14:21:31.589" v="52" actId="948"/>
          <ac:spMkLst>
            <pc:docMk/>
            <pc:sldMk cId="2251403307" sldId="307"/>
            <ac:spMk id="29" creationId="{9751A67D-B5DA-D0D3-2AA0-063BB2BB014E}"/>
          </ac:spMkLst>
        </pc:spChg>
      </pc:sldChg>
      <pc:sldChg chg="modSp mod">
        <pc:chgData name="Alexander Milward" userId="cbb52dd4-e5f6-46c8-9343-7d9428ba7bbb" providerId="ADAL" clId="{822AAC4F-58B6-4B0E-A518-7FEB16CE6D63}" dt="2025-03-17T14:27:57.820" v="185" actId="948"/>
        <pc:sldMkLst>
          <pc:docMk/>
          <pc:sldMk cId="3633185220" sldId="308"/>
        </pc:sldMkLst>
        <pc:spChg chg="mod">
          <ac:chgData name="Alexander Milward" userId="cbb52dd4-e5f6-46c8-9343-7d9428ba7bbb" providerId="ADAL" clId="{822AAC4F-58B6-4B0E-A518-7FEB16CE6D63}" dt="2025-03-17T14:27:57.820" v="185" actId="948"/>
          <ac:spMkLst>
            <pc:docMk/>
            <pc:sldMk cId="3633185220" sldId="308"/>
            <ac:spMk id="2" creationId="{3F01DBB3-E4CC-3EAF-D49A-670E55C550DB}"/>
          </ac:spMkLst>
        </pc:spChg>
        <pc:spChg chg="mod">
          <ac:chgData name="Alexander Milward" userId="cbb52dd4-e5f6-46c8-9343-7d9428ba7bbb" providerId="ADAL" clId="{822AAC4F-58B6-4B0E-A518-7FEB16CE6D63}" dt="2025-03-17T14:27:57.820" v="185" actId="948"/>
          <ac:spMkLst>
            <pc:docMk/>
            <pc:sldMk cId="3633185220" sldId="308"/>
            <ac:spMk id="3" creationId="{24978B5D-C845-B537-0581-C94BF801C522}"/>
          </ac:spMkLst>
        </pc:spChg>
        <pc:spChg chg="mod">
          <ac:chgData name="Alexander Milward" userId="cbb52dd4-e5f6-46c8-9343-7d9428ba7bbb" providerId="ADAL" clId="{822AAC4F-58B6-4B0E-A518-7FEB16CE6D63}" dt="2025-03-17T14:27:57.820" v="185" actId="948"/>
          <ac:spMkLst>
            <pc:docMk/>
            <pc:sldMk cId="3633185220" sldId="308"/>
            <ac:spMk id="12" creationId="{3C360849-3939-E916-CA87-C17C2E43D938}"/>
          </ac:spMkLst>
        </pc:spChg>
      </pc:sldChg>
      <pc:sldChg chg="modSp mod">
        <pc:chgData name="Alexander Milward" userId="cbb52dd4-e5f6-46c8-9343-7d9428ba7bbb" providerId="ADAL" clId="{822AAC4F-58B6-4B0E-A518-7FEB16CE6D63}" dt="2025-03-17T14:28:41.791" v="188" actId="948"/>
        <pc:sldMkLst>
          <pc:docMk/>
          <pc:sldMk cId="3340900492" sldId="309"/>
        </pc:sldMkLst>
        <pc:spChg chg="mod">
          <ac:chgData name="Alexander Milward" userId="cbb52dd4-e5f6-46c8-9343-7d9428ba7bbb" providerId="ADAL" clId="{822AAC4F-58B6-4B0E-A518-7FEB16CE6D63}" dt="2025-03-17T14:28:41.791" v="188" actId="948"/>
          <ac:spMkLst>
            <pc:docMk/>
            <pc:sldMk cId="3340900492" sldId="309"/>
            <ac:spMk id="2" creationId="{B29021C7-3FF0-DFE1-6B86-4FE967ADD6CF}"/>
          </ac:spMkLst>
        </pc:spChg>
        <pc:spChg chg="mod">
          <ac:chgData name="Alexander Milward" userId="cbb52dd4-e5f6-46c8-9343-7d9428ba7bbb" providerId="ADAL" clId="{822AAC4F-58B6-4B0E-A518-7FEB16CE6D63}" dt="2025-03-17T14:28:41.791" v="188" actId="948"/>
          <ac:spMkLst>
            <pc:docMk/>
            <pc:sldMk cId="3340900492" sldId="309"/>
            <ac:spMk id="3" creationId="{758F2AF6-09FF-0007-2706-DAF12BD8D9BB}"/>
          </ac:spMkLst>
        </pc:spChg>
        <pc:spChg chg="mod">
          <ac:chgData name="Alexander Milward" userId="cbb52dd4-e5f6-46c8-9343-7d9428ba7bbb" providerId="ADAL" clId="{822AAC4F-58B6-4B0E-A518-7FEB16CE6D63}" dt="2025-03-17T14:28:41.791" v="188" actId="948"/>
          <ac:spMkLst>
            <pc:docMk/>
            <pc:sldMk cId="3340900492" sldId="309"/>
            <ac:spMk id="12" creationId="{A827769E-BD4A-380F-F5AC-0D3BE006C01A}"/>
          </ac:spMkLst>
        </pc:spChg>
      </pc:sldChg>
      <pc:sldChg chg="modSp mod">
        <pc:chgData name="Alexander Milward" userId="cbb52dd4-e5f6-46c8-9343-7d9428ba7bbb" providerId="ADAL" clId="{822AAC4F-58B6-4B0E-A518-7FEB16CE6D63}" dt="2025-03-17T14:28:59.590" v="189" actId="948"/>
        <pc:sldMkLst>
          <pc:docMk/>
          <pc:sldMk cId="1720631800" sldId="310"/>
        </pc:sldMkLst>
        <pc:spChg chg="mod">
          <ac:chgData name="Alexander Milward" userId="cbb52dd4-e5f6-46c8-9343-7d9428ba7bbb" providerId="ADAL" clId="{822AAC4F-58B6-4B0E-A518-7FEB16CE6D63}" dt="2025-03-17T14:28:59.590" v="189" actId="948"/>
          <ac:spMkLst>
            <pc:docMk/>
            <pc:sldMk cId="1720631800" sldId="310"/>
            <ac:spMk id="3" creationId="{76248050-10E1-8ABD-96AA-6B7A5EEC13ED}"/>
          </ac:spMkLst>
        </pc:spChg>
        <pc:spChg chg="mod">
          <ac:chgData name="Alexander Milward" userId="cbb52dd4-e5f6-46c8-9343-7d9428ba7bbb" providerId="ADAL" clId="{822AAC4F-58B6-4B0E-A518-7FEB16CE6D63}" dt="2025-03-17T14:28:59.590" v="189" actId="948"/>
          <ac:spMkLst>
            <pc:docMk/>
            <pc:sldMk cId="1720631800" sldId="310"/>
            <ac:spMk id="4" creationId="{406FE242-EDAB-D682-964B-4C950CB07232}"/>
          </ac:spMkLst>
        </pc:spChg>
        <pc:spChg chg="mod">
          <ac:chgData name="Alexander Milward" userId="cbb52dd4-e5f6-46c8-9343-7d9428ba7bbb" providerId="ADAL" clId="{822AAC4F-58B6-4B0E-A518-7FEB16CE6D63}" dt="2025-03-17T14:28:59.590" v="189" actId="948"/>
          <ac:spMkLst>
            <pc:docMk/>
            <pc:sldMk cId="1720631800" sldId="310"/>
            <ac:spMk id="12" creationId="{F5475277-A708-A991-C86B-62B8C9928B5F}"/>
          </ac:spMkLst>
        </pc:spChg>
        <pc:spChg chg="mod">
          <ac:chgData name="Alexander Milward" userId="cbb52dd4-e5f6-46c8-9343-7d9428ba7bbb" providerId="ADAL" clId="{822AAC4F-58B6-4B0E-A518-7FEB16CE6D63}" dt="2025-03-17T14:28:59.590" v="189" actId="948"/>
          <ac:spMkLst>
            <pc:docMk/>
            <pc:sldMk cId="1720631800" sldId="310"/>
            <ac:spMk id="13" creationId="{6C2D8C29-B555-BDB7-A62B-479DA48823A6}"/>
          </ac:spMkLst>
        </pc:spChg>
      </pc:sldChg>
      <pc:sldChg chg="modSp mod">
        <pc:chgData name="Alexander Milward" userId="cbb52dd4-e5f6-46c8-9343-7d9428ba7bbb" providerId="ADAL" clId="{822AAC4F-58B6-4B0E-A518-7FEB16CE6D63}" dt="2025-03-17T14:29:11.103" v="190" actId="948"/>
        <pc:sldMkLst>
          <pc:docMk/>
          <pc:sldMk cId="2598298971" sldId="311"/>
        </pc:sldMkLst>
        <pc:spChg chg="mod">
          <ac:chgData name="Alexander Milward" userId="cbb52dd4-e5f6-46c8-9343-7d9428ba7bbb" providerId="ADAL" clId="{822AAC4F-58B6-4B0E-A518-7FEB16CE6D63}" dt="2025-03-17T14:29:11.103" v="190" actId="948"/>
          <ac:spMkLst>
            <pc:docMk/>
            <pc:sldMk cId="2598298971" sldId="311"/>
            <ac:spMk id="2" creationId="{EE16EBD8-DE61-C9A3-05B9-E8907368CC53}"/>
          </ac:spMkLst>
        </pc:spChg>
        <pc:spChg chg="mod">
          <ac:chgData name="Alexander Milward" userId="cbb52dd4-e5f6-46c8-9343-7d9428ba7bbb" providerId="ADAL" clId="{822AAC4F-58B6-4B0E-A518-7FEB16CE6D63}" dt="2025-03-17T14:29:11.103" v="190" actId="948"/>
          <ac:spMkLst>
            <pc:docMk/>
            <pc:sldMk cId="2598298971" sldId="311"/>
            <ac:spMk id="3" creationId="{A141D13F-1205-AEBC-AC74-1EC654FD347A}"/>
          </ac:spMkLst>
        </pc:spChg>
        <pc:spChg chg="mod">
          <ac:chgData name="Alexander Milward" userId="cbb52dd4-e5f6-46c8-9343-7d9428ba7bbb" providerId="ADAL" clId="{822AAC4F-58B6-4B0E-A518-7FEB16CE6D63}" dt="2025-03-17T14:29:11.103" v="190" actId="948"/>
          <ac:spMkLst>
            <pc:docMk/>
            <pc:sldMk cId="2598298971" sldId="311"/>
            <ac:spMk id="12" creationId="{F4363A13-2260-E733-04B3-7BC18BD92FF2}"/>
          </ac:spMkLst>
        </pc:spChg>
      </pc:sldChg>
      <pc:sldChg chg="modSp mod">
        <pc:chgData name="Alexander Milward" userId="cbb52dd4-e5f6-46c8-9343-7d9428ba7bbb" providerId="ADAL" clId="{822AAC4F-58B6-4B0E-A518-7FEB16CE6D63}" dt="2025-03-17T14:39:01.230" v="237" actId="20577"/>
        <pc:sldMkLst>
          <pc:docMk/>
          <pc:sldMk cId="2577993402" sldId="312"/>
        </pc:sldMkLst>
        <pc:spChg chg="mod">
          <ac:chgData name="Alexander Milward" userId="cbb52dd4-e5f6-46c8-9343-7d9428ba7bbb" providerId="ADAL" clId="{822AAC4F-58B6-4B0E-A518-7FEB16CE6D63}" dt="2025-03-17T14:29:24.180" v="191" actId="948"/>
          <ac:spMkLst>
            <pc:docMk/>
            <pc:sldMk cId="2577993402" sldId="312"/>
            <ac:spMk id="2" creationId="{8096A665-92A3-FB80-19E5-2B033DB8C94E}"/>
          </ac:spMkLst>
        </pc:spChg>
        <pc:spChg chg="mod">
          <ac:chgData name="Alexander Milward" userId="cbb52dd4-e5f6-46c8-9343-7d9428ba7bbb" providerId="ADAL" clId="{822AAC4F-58B6-4B0E-A518-7FEB16CE6D63}" dt="2025-03-17T14:39:01.230" v="237" actId="20577"/>
          <ac:spMkLst>
            <pc:docMk/>
            <pc:sldMk cId="2577993402" sldId="312"/>
            <ac:spMk id="3" creationId="{C6C288D2-7462-7684-0FDA-B5714DC270A4}"/>
          </ac:spMkLst>
        </pc:spChg>
        <pc:spChg chg="mod">
          <ac:chgData name="Alexander Milward" userId="cbb52dd4-e5f6-46c8-9343-7d9428ba7bbb" providerId="ADAL" clId="{822AAC4F-58B6-4B0E-A518-7FEB16CE6D63}" dt="2025-03-17T14:29:24.180" v="191" actId="948"/>
          <ac:spMkLst>
            <pc:docMk/>
            <pc:sldMk cId="2577993402" sldId="312"/>
            <ac:spMk id="12" creationId="{CA77595F-D277-E365-E4C6-3BD5062D53BB}"/>
          </ac:spMkLst>
        </pc:spChg>
      </pc:sldChg>
      <pc:sldChg chg="modSp mod">
        <pc:chgData name="Alexander Milward" userId="cbb52dd4-e5f6-46c8-9343-7d9428ba7bbb" providerId="ADAL" clId="{822AAC4F-58B6-4B0E-A518-7FEB16CE6D63}" dt="2025-03-17T14:29:38.129" v="192" actId="948"/>
        <pc:sldMkLst>
          <pc:docMk/>
          <pc:sldMk cId="3696715673" sldId="313"/>
        </pc:sldMkLst>
        <pc:spChg chg="mod">
          <ac:chgData name="Alexander Milward" userId="cbb52dd4-e5f6-46c8-9343-7d9428ba7bbb" providerId="ADAL" clId="{822AAC4F-58B6-4B0E-A518-7FEB16CE6D63}" dt="2025-03-17T14:29:38.129" v="192" actId="948"/>
          <ac:spMkLst>
            <pc:docMk/>
            <pc:sldMk cId="3696715673" sldId="313"/>
            <ac:spMk id="18" creationId="{D67D66FB-4DBE-9E71-B49E-414E136B8FC3}"/>
          </ac:spMkLst>
        </pc:spChg>
        <pc:spChg chg="mod">
          <ac:chgData name="Alexander Milward" userId="cbb52dd4-e5f6-46c8-9343-7d9428ba7bbb" providerId="ADAL" clId="{822AAC4F-58B6-4B0E-A518-7FEB16CE6D63}" dt="2025-03-17T14:29:38.129" v="192" actId="948"/>
          <ac:spMkLst>
            <pc:docMk/>
            <pc:sldMk cId="3696715673" sldId="313"/>
            <ac:spMk id="21" creationId="{4132C42E-B901-CF18-87DB-BF9EF7E87A38}"/>
          </ac:spMkLst>
        </pc:spChg>
        <pc:spChg chg="mod">
          <ac:chgData name="Alexander Milward" userId="cbb52dd4-e5f6-46c8-9343-7d9428ba7bbb" providerId="ADAL" clId="{822AAC4F-58B6-4B0E-A518-7FEB16CE6D63}" dt="2025-03-17T14:29:38.129" v="192" actId="948"/>
          <ac:spMkLst>
            <pc:docMk/>
            <pc:sldMk cId="3696715673" sldId="313"/>
            <ac:spMk id="22" creationId="{A7152251-E9F8-6C6E-4BEB-D8E356CEA79E}"/>
          </ac:spMkLst>
        </pc:spChg>
        <pc:spChg chg="mod">
          <ac:chgData name="Alexander Milward" userId="cbb52dd4-e5f6-46c8-9343-7d9428ba7bbb" providerId="ADAL" clId="{822AAC4F-58B6-4B0E-A518-7FEB16CE6D63}" dt="2025-03-17T14:29:38.129" v="192" actId="948"/>
          <ac:spMkLst>
            <pc:docMk/>
            <pc:sldMk cId="3696715673" sldId="313"/>
            <ac:spMk id="27" creationId="{89D4CF5E-52BF-82AF-599D-CFEF389B5F91}"/>
          </ac:spMkLst>
        </pc:spChg>
        <pc:spChg chg="mod">
          <ac:chgData name="Alexander Milward" userId="cbb52dd4-e5f6-46c8-9343-7d9428ba7bbb" providerId="ADAL" clId="{822AAC4F-58B6-4B0E-A518-7FEB16CE6D63}" dt="2025-03-17T14:29:38.129" v="192" actId="948"/>
          <ac:spMkLst>
            <pc:docMk/>
            <pc:sldMk cId="3696715673" sldId="313"/>
            <ac:spMk id="29" creationId="{8092B7DF-15F8-04CA-E729-E22D44126322}"/>
          </ac:spMkLst>
        </pc:spChg>
      </pc:sldChg>
      <pc:sldChg chg="modSp mod">
        <pc:chgData name="Alexander Milward" userId="cbb52dd4-e5f6-46c8-9343-7d9428ba7bbb" providerId="ADAL" clId="{822AAC4F-58B6-4B0E-A518-7FEB16CE6D63}" dt="2025-03-17T14:32:01.577" v="212" actId="20577"/>
        <pc:sldMkLst>
          <pc:docMk/>
          <pc:sldMk cId="3812769501" sldId="314"/>
        </pc:sldMkLst>
        <pc:spChg chg="mod">
          <ac:chgData name="Alexander Milward" userId="cbb52dd4-e5f6-46c8-9343-7d9428ba7bbb" providerId="ADAL" clId="{822AAC4F-58B6-4B0E-A518-7FEB16CE6D63}" dt="2025-03-17T14:31:38.181" v="208" actId="1076"/>
          <ac:spMkLst>
            <pc:docMk/>
            <pc:sldMk cId="3812769501" sldId="314"/>
            <ac:spMk id="25" creationId="{5CE71755-7737-C45A-41D3-9AE48D85B550}"/>
          </ac:spMkLst>
        </pc:spChg>
        <pc:spChg chg="mod">
          <ac:chgData name="Alexander Milward" userId="cbb52dd4-e5f6-46c8-9343-7d9428ba7bbb" providerId="ADAL" clId="{822AAC4F-58B6-4B0E-A518-7FEB16CE6D63}" dt="2025-03-17T14:31:36.055" v="207" actId="1076"/>
          <ac:spMkLst>
            <pc:docMk/>
            <pc:sldMk cId="3812769501" sldId="314"/>
            <ac:spMk id="31" creationId="{9168EA8B-C3C1-093C-CBE0-808E1F5E7DE0}"/>
          </ac:spMkLst>
        </pc:spChg>
        <pc:spChg chg="mod">
          <ac:chgData name="Alexander Milward" userId="cbb52dd4-e5f6-46c8-9343-7d9428ba7bbb" providerId="ADAL" clId="{822AAC4F-58B6-4B0E-A518-7FEB16CE6D63}" dt="2025-03-17T14:32:01.577" v="212" actId="20577"/>
          <ac:spMkLst>
            <pc:docMk/>
            <pc:sldMk cId="3812769501" sldId="314"/>
            <ac:spMk id="33" creationId="{EF02F148-12A4-3498-5816-7E7F644868C0}"/>
          </ac:spMkLst>
        </pc:spChg>
        <pc:spChg chg="mod">
          <ac:chgData name="Alexander Milward" userId="cbb52dd4-e5f6-46c8-9343-7d9428ba7bbb" providerId="ADAL" clId="{822AAC4F-58B6-4B0E-A518-7FEB16CE6D63}" dt="2025-03-17T14:31:55.770" v="211" actId="1076"/>
          <ac:spMkLst>
            <pc:docMk/>
            <pc:sldMk cId="3812769501" sldId="314"/>
            <ac:spMk id="37" creationId="{16192E01-E705-B049-5C56-5B4E2111CEF6}"/>
          </ac:spMkLst>
        </pc:spChg>
        <pc:spChg chg="mod">
          <ac:chgData name="Alexander Milward" userId="cbb52dd4-e5f6-46c8-9343-7d9428ba7bbb" providerId="ADAL" clId="{822AAC4F-58B6-4B0E-A518-7FEB16CE6D63}" dt="2025-03-17T14:31:51.518" v="210" actId="1076"/>
          <ac:spMkLst>
            <pc:docMk/>
            <pc:sldMk cId="3812769501" sldId="314"/>
            <ac:spMk id="39" creationId="{8CF88BA3-8A81-40BF-ABCC-515699CE1936}"/>
          </ac:spMkLst>
        </pc:spChg>
        <pc:spChg chg="mod">
          <ac:chgData name="Alexander Milward" userId="cbb52dd4-e5f6-46c8-9343-7d9428ba7bbb" providerId="ADAL" clId="{822AAC4F-58B6-4B0E-A518-7FEB16CE6D63}" dt="2025-03-17T14:31:42.509" v="209" actId="1076"/>
          <ac:spMkLst>
            <pc:docMk/>
            <pc:sldMk cId="3812769501" sldId="314"/>
            <ac:spMk id="41" creationId="{E69784DF-EB78-4C0E-7987-BBA85F50EFB7}"/>
          </ac:spMkLst>
        </pc:spChg>
      </pc:sldChg>
      <pc:sldChg chg="modSp mod">
        <pc:chgData name="Alexander Milward" userId="cbb52dd4-e5f6-46c8-9343-7d9428ba7bbb" providerId="ADAL" clId="{822AAC4F-58B6-4B0E-A518-7FEB16CE6D63}" dt="2025-03-17T14:30:40.793" v="202" actId="1076"/>
        <pc:sldMkLst>
          <pc:docMk/>
          <pc:sldMk cId="4216497233" sldId="315"/>
        </pc:sldMkLst>
        <pc:spChg chg="mod">
          <ac:chgData name="Alexander Milward" userId="cbb52dd4-e5f6-46c8-9343-7d9428ba7bbb" providerId="ADAL" clId="{822AAC4F-58B6-4B0E-A518-7FEB16CE6D63}" dt="2025-03-17T14:30:23.049" v="198" actId="1076"/>
          <ac:spMkLst>
            <pc:docMk/>
            <pc:sldMk cId="4216497233" sldId="315"/>
            <ac:spMk id="25" creationId="{602B5515-224D-F56C-22DB-13113CEE27CA}"/>
          </ac:spMkLst>
        </pc:spChg>
        <pc:spChg chg="mod">
          <ac:chgData name="Alexander Milward" userId="cbb52dd4-e5f6-46c8-9343-7d9428ba7bbb" providerId="ADAL" clId="{822AAC4F-58B6-4B0E-A518-7FEB16CE6D63}" dt="2025-03-17T14:30:18.418" v="197" actId="1076"/>
          <ac:spMkLst>
            <pc:docMk/>
            <pc:sldMk cId="4216497233" sldId="315"/>
            <ac:spMk id="31" creationId="{CC4EBC9B-8FB6-A1FD-BC1F-37A68F01B68D}"/>
          </ac:spMkLst>
        </pc:spChg>
        <pc:spChg chg="mod">
          <ac:chgData name="Alexander Milward" userId="cbb52dd4-e5f6-46c8-9343-7d9428ba7bbb" providerId="ADAL" clId="{822AAC4F-58B6-4B0E-A518-7FEB16CE6D63}" dt="2025-03-17T14:30:04.024" v="194" actId="1076"/>
          <ac:spMkLst>
            <pc:docMk/>
            <pc:sldMk cId="4216497233" sldId="315"/>
            <ac:spMk id="33" creationId="{95841381-3808-6306-B1F6-49F6CE0D6679}"/>
          </ac:spMkLst>
        </pc:spChg>
        <pc:spChg chg="mod">
          <ac:chgData name="Alexander Milward" userId="cbb52dd4-e5f6-46c8-9343-7d9428ba7bbb" providerId="ADAL" clId="{822AAC4F-58B6-4B0E-A518-7FEB16CE6D63}" dt="2025-03-17T14:30:40.793" v="202" actId="1076"/>
          <ac:spMkLst>
            <pc:docMk/>
            <pc:sldMk cId="4216497233" sldId="315"/>
            <ac:spMk id="37" creationId="{764E36ED-B068-DBF9-021D-25AF3E24F9E4}"/>
          </ac:spMkLst>
        </pc:spChg>
        <pc:spChg chg="mod">
          <ac:chgData name="Alexander Milward" userId="cbb52dd4-e5f6-46c8-9343-7d9428ba7bbb" providerId="ADAL" clId="{822AAC4F-58B6-4B0E-A518-7FEB16CE6D63}" dt="2025-03-17T14:30:31.830" v="200" actId="1076"/>
          <ac:spMkLst>
            <pc:docMk/>
            <pc:sldMk cId="4216497233" sldId="315"/>
            <ac:spMk id="39" creationId="{0504A155-D4A8-A9EE-4795-0C46F8597047}"/>
          </ac:spMkLst>
        </pc:spChg>
        <pc:spChg chg="mod">
          <ac:chgData name="Alexander Milward" userId="cbb52dd4-e5f6-46c8-9343-7d9428ba7bbb" providerId="ADAL" clId="{822AAC4F-58B6-4B0E-A518-7FEB16CE6D63}" dt="2025-03-17T14:30:27.828" v="199" actId="1076"/>
          <ac:spMkLst>
            <pc:docMk/>
            <pc:sldMk cId="4216497233" sldId="315"/>
            <ac:spMk id="41" creationId="{E16EE678-5007-2981-3A3D-2C443E074FA1}"/>
          </ac:spMkLst>
        </pc:spChg>
      </pc:sldChg>
      <pc:sldChg chg="modSp mod">
        <pc:chgData name="Alexander Milward" userId="cbb52dd4-e5f6-46c8-9343-7d9428ba7bbb" providerId="ADAL" clId="{822AAC4F-58B6-4B0E-A518-7FEB16CE6D63}" dt="2025-03-17T14:32:14.617" v="213" actId="948"/>
        <pc:sldMkLst>
          <pc:docMk/>
          <pc:sldMk cId="150265833" sldId="316"/>
        </pc:sldMkLst>
        <pc:spChg chg="mod">
          <ac:chgData name="Alexander Milward" userId="cbb52dd4-e5f6-46c8-9343-7d9428ba7bbb" providerId="ADAL" clId="{822AAC4F-58B6-4B0E-A518-7FEB16CE6D63}" dt="2025-03-17T14:32:14.617" v="213" actId="948"/>
          <ac:spMkLst>
            <pc:docMk/>
            <pc:sldMk cId="150265833" sldId="316"/>
            <ac:spMk id="2" creationId="{6BF9C396-1D59-7B67-2541-1733BE6BFD93}"/>
          </ac:spMkLst>
        </pc:spChg>
        <pc:spChg chg="mod">
          <ac:chgData name="Alexander Milward" userId="cbb52dd4-e5f6-46c8-9343-7d9428ba7bbb" providerId="ADAL" clId="{822AAC4F-58B6-4B0E-A518-7FEB16CE6D63}" dt="2025-03-17T14:32:14.617" v="213" actId="948"/>
          <ac:spMkLst>
            <pc:docMk/>
            <pc:sldMk cId="150265833" sldId="316"/>
            <ac:spMk id="12" creationId="{0C2A658F-CB1C-282F-46E4-1250DF15024E}"/>
          </ac:spMkLst>
        </pc:spChg>
      </pc:sldChg>
      <pc:sldChg chg="modSp mod">
        <pc:chgData name="Alexander Milward" userId="cbb52dd4-e5f6-46c8-9343-7d9428ba7bbb" providerId="ADAL" clId="{822AAC4F-58B6-4B0E-A518-7FEB16CE6D63}" dt="2025-03-17T14:33:35.947" v="220" actId="1076"/>
        <pc:sldMkLst>
          <pc:docMk/>
          <pc:sldMk cId="2743162233" sldId="317"/>
        </pc:sldMkLst>
        <pc:spChg chg="mod">
          <ac:chgData name="Alexander Milward" userId="cbb52dd4-e5f6-46c8-9343-7d9428ba7bbb" providerId="ADAL" clId="{822AAC4F-58B6-4B0E-A518-7FEB16CE6D63}" dt="2025-03-17T14:33:17.104" v="217" actId="1076"/>
          <ac:spMkLst>
            <pc:docMk/>
            <pc:sldMk cId="2743162233" sldId="317"/>
            <ac:spMk id="25" creationId="{ED8B72EC-7AA8-DD07-5AB4-1428FD0C5128}"/>
          </ac:spMkLst>
        </pc:spChg>
        <pc:spChg chg="mod">
          <ac:chgData name="Alexander Milward" userId="cbb52dd4-e5f6-46c8-9343-7d9428ba7bbb" providerId="ADAL" clId="{822AAC4F-58B6-4B0E-A518-7FEB16CE6D63}" dt="2025-03-17T14:33:13.652" v="216" actId="1076"/>
          <ac:spMkLst>
            <pc:docMk/>
            <pc:sldMk cId="2743162233" sldId="317"/>
            <ac:spMk id="31" creationId="{C5866CFA-43A9-D53C-9125-141BA3531FB8}"/>
          </ac:spMkLst>
        </pc:spChg>
        <pc:spChg chg="mod">
          <ac:chgData name="Alexander Milward" userId="cbb52dd4-e5f6-46c8-9343-7d9428ba7bbb" providerId="ADAL" clId="{822AAC4F-58B6-4B0E-A518-7FEB16CE6D63}" dt="2025-03-17T14:33:09.269" v="215" actId="1076"/>
          <ac:spMkLst>
            <pc:docMk/>
            <pc:sldMk cId="2743162233" sldId="317"/>
            <ac:spMk id="33" creationId="{76C2D000-F570-4A5E-D6C4-7B0B6DBB53DF}"/>
          </ac:spMkLst>
        </pc:spChg>
        <pc:spChg chg="mod">
          <ac:chgData name="Alexander Milward" userId="cbb52dd4-e5f6-46c8-9343-7d9428ba7bbb" providerId="ADAL" clId="{822AAC4F-58B6-4B0E-A518-7FEB16CE6D63}" dt="2025-03-17T14:33:35.947" v="220" actId="1076"/>
          <ac:spMkLst>
            <pc:docMk/>
            <pc:sldMk cId="2743162233" sldId="317"/>
            <ac:spMk id="37" creationId="{A8FB392E-175B-4752-A3D4-F972CDDC726C}"/>
          </ac:spMkLst>
        </pc:spChg>
        <pc:spChg chg="mod">
          <ac:chgData name="Alexander Milward" userId="cbb52dd4-e5f6-46c8-9343-7d9428ba7bbb" providerId="ADAL" clId="{822AAC4F-58B6-4B0E-A518-7FEB16CE6D63}" dt="2025-03-17T14:33:32.209" v="219" actId="1076"/>
          <ac:spMkLst>
            <pc:docMk/>
            <pc:sldMk cId="2743162233" sldId="317"/>
            <ac:spMk id="39" creationId="{508A0031-3F19-78ED-AECD-5E085613D27F}"/>
          </ac:spMkLst>
        </pc:spChg>
        <pc:spChg chg="mod">
          <ac:chgData name="Alexander Milward" userId="cbb52dd4-e5f6-46c8-9343-7d9428ba7bbb" providerId="ADAL" clId="{822AAC4F-58B6-4B0E-A518-7FEB16CE6D63}" dt="2025-03-17T14:33:23.909" v="218" actId="1076"/>
          <ac:spMkLst>
            <pc:docMk/>
            <pc:sldMk cId="2743162233" sldId="317"/>
            <ac:spMk id="41" creationId="{8F69BF3B-0CB3-69F5-A4DE-E9ECE666C7C4}"/>
          </ac:spMkLst>
        </pc:spChg>
      </pc:sldChg>
      <pc:sldChg chg="modSp mod">
        <pc:chgData name="Alexander Milward" userId="cbb52dd4-e5f6-46c8-9343-7d9428ba7bbb" providerId="ADAL" clId="{822AAC4F-58B6-4B0E-A518-7FEB16CE6D63}" dt="2025-03-17T14:33:54.246" v="221" actId="948"/>
        <pc:sldMkLst>
          <pc:docMk/>
          <pc:sldMk cId="2470063987" sldId="318"/>
        </pc:sldMkLst>
        <pc:spChg chg="mod">
          <ac:chgData name="Alexander Milward" userId="cbb52dd4-e5f6-46c8-9343-7d9428ba7bbb" providerId="ADAL" clId="{822AAC4F-58B6-4B0E-A518-7FEB16CE6D63}" dt="2025-03-17T14:33:54.246" v="221" actId="948"/>
          <ac:spMkLst>
            <pc:docMk/>
            <pc:sldMk cId="2470063987" sldId="318"/>
            <ac:spMk id="3" creationId="{8EEAA46B-E2F6-615D-CB30-9D8DC7C75194}"/>
          </ac:spMkLst>
        </pc:spChg>
        <pc:spChg chg="mod">
          <ac:chgData name="Alexander Milward" userId="cbb52dd4-e5f6-46c8-9343-7d9428ba7bbb" providerId="ADAL" clId="{822AAC4F-58B6-4B0E-A518-7FEB16CE6D63}" dt="2025-03-17T14:33:54.246" v="221" actId="948"/>
          <ac:spMkLst>
            <pc:docMk/>
            <pc:sldMk cId="2470063987" sldId="318"/>
            <ac:spMk id="4" creationId="{7C00E82E-BC95-7A03-9C02-A9E49E414DD3}"/>
          </ac:spMkLst>
        </pc:spChg>
        <pc:spChg chg="mod">
          <ac:chgData name="Alexander Milward" userId="cbb52dd4-e5f6-46c8-9343-7d9428ba7bbb" providerId="ADAL" clId="{822AAC4F-58B6-4B0E-A518-7FEB16CE6D63}" dt="2025-03-17T14:33:54.246" v="221" actId="948"/>
          <ac:spMkLst>
            <pc:docMk/>
            <pc:sldMk cId="2470063987" sldId="318"/>
            <ac:spMk id="12" creationId="{772CCAC3-A7F7-99C7-FBC5-9B0B93C95A01}"/>
          </ac:spMkLst>
        </pc:spChg>
        <pc:spChg chg="mod">
          <ac:chgData name="Alexander Milward" userId="cbb52dd4-e5f6-46c8-9343-7d9428ba7bbb" providerId="ADAL" clId="{822AAC4F-58B6-4B0E-A518-7FEB16CE6D63}" dt="2025-03-17T14:33:54.246" v="221" actId="948"/>
          <ac:spMkLst>
            <pc:docMk/>
            <pc:sldMk cId="2470063987" sldId="318"/>
            <ac:spMk id="13" creationId="{A4A4D948-5266-3126-5939-C6025DD6BE7F}"/>
          </ac:spMkLst>
        </pc:spChg>
      </pc:sldChg>
      <pc:sldChg chg="modSp mod">
        <pc:chgData name="Alexander Milward" userId="cbb52dd4-e5f6-46c8-9343-7d9428ba7bbb" providerId="ADAL" clId="{822AAC4F-58B6-4B0E-A518-7FEB16CE6D63}" dt="2025-03-17T14:34:11.647" v="222" actId="948"/>
        <pc:sldMkLst>
          <pc:docMk/>
          <pc:sldMk cId="3560881533" sldId="319"/>
        </pc:sldMkLst>
        <pc:spChg chg="mod">
          <ac:chgData name="Alexander Milward" userId="cbb52dd4-e5f6-46c8-9343-7d9428ba7bbb" providerId="ADAL" clId="{822AAC4F-58B6-4B0E-A518-7FEB16CE6D63}" dt="2025-03-17T14:34:11.647" v="222" actId="948"/>
          <ac:spMkLst>
            <pc:docMk/>
            <pc:sldMk cId="3560881533" sldId="319"/>
            <ac:spMk id="18" creationId="{C0E13140-B72D-CFEF-1783-D01E1A317492}"/>
          </ac:spMkLst>
        </pc:spChg>
        <pc:spChg chg="mod">
          <ac:chgData name="Alexander Milward" userId="cbb52dd4-e5f6-46c8-9343-7d9428ba7bbb" providerId="ADAL" clId="{822AAC4F-58B6-4B0E-A518-7FEB16CE6D63}" dt="2025-03-17T14:34:11.647" v="222" actId="948"/>
          <ac:spMkLst>
            <pc:docMk/>
            <pc:sldMk cId="3560881533" sldId="319"/>
            <ac:spMk id="21" creationId="{A56948E7-9283-4BC6-BA43-E4B67BBC087D}"/>
          </ac:spMkLst>
        </pc:spChg>
        <pc:spChg chg="mod">
          <ac:chgData name="Alexander Milward" userId="cbb52dd4-e5f6-46c8-9343-7d9428ba7bbb" providerId="ADAL" clId="{822AAC4F-58B6-4B0E-A518-7FEB16CE6D63}" dt="2025-03-17T14:34:11.647" v="222" actId="948"/>
          <ac:spMkLst>
            <pc:docMk/>
            <pc:sldMk cId="3560881533" sldId="319"/>
            <ac:spMk id="22" creationId="{D1337BF8-E459-5180-A43D-F95AE3D32070}"/>
          </ac:spMkLst>
        </pc:spChg>
        <pc:spChg chg="mod">
          <ac:chgData name="Alexander Milward" userId="cbb52dd4-e5f6-46c8-9343-7d9428ba7bbb" providerId="ADAL" clId="{822AAC4F-58B6-4B0E-A518-7FEB16CE6D63}" dt="2025-03-17T14:34:11.647" v="222" actId="948"/>
          <ac:spMkLst>
            <pc:docMk/>
            <pc:sldMk cId="3560881533" sldId="319"/>
            <ac:spMk id="27" creationId="{34249D71-7CDE-E87E-7930-F4CE4073FC44}"/>
          </ac:spMkLst>
        </pc:spChg>
        <pc:spChg chg="mod">
          <ac:chgData name="Alexander Milward" userId="cbb52dd4-e5f6-46c8-9343-7d9428ba7bbb" providerId="ADAL" clId="{822AAC4F-58B6-4B0E-A518-7FEB16CE6D63}" dt="2025-03-17T14:34:11.647" v="222" actId="948"/>
          <ac:spMkLst>
            <pc:docMk/>
            <pc:sldMk cId="3560881533" sldId="319"/>
            <ac:spMk id="29" creationId="{A263D390-55E2-311D-C7F4-B41F1213E946}"/>
          </ac:spMkLst>
        </pc:spChg>
      </pc:sldChg>
      <pc:sldChg chg="modSp mod">
        <pc:chgData name="Alexander Milward" userId="cbb52dd4-e5f6-46c8-9343-7d9428ba7bbb" providerId="ADAL" clId="{822AAC4F-58B6-4B0E-A518-7FEB16CE6D63}" dt="2025-03-17T14:34:35.151" v="223" actId="948"/>
        <pc:sldMkLst>
          <pc:docMk/>
          <pc:sldMk cId="1600074200" sldId="320"/>
        </pc:sldMkLst>
        <pc:spChg chg="mod">
          <ac:chgData name="Alexander Milward" userId="cbb52dd4-e5f6-46c8-9343-7d9428ba7bbb" providerId="ADAL" clId="{822AAC4F-58B6-4B0E-A518-7FEB16CE6D63}" dt="2025-03-17T14:34:35.151" v="223" actId="948"/>
          <ac:spMkLst>
            <pc:docMk/>
            <pc:sldMk cId="1600074200" sldId="320"/>
            <ac:spMk id="2" creationId="{C8D58276-9ECC-8EAD-867A-708AA8E73E2B}"/>
          </ac:spMkLst>
        </pc:spChg>
        <pc:spChg chg="mod">
          <ac:chgData name="Alexander Milward" userId="cbb52dd4-e5f6-46c8-9343-7d9428ba7bbb" providerId="ADAL" clId="{822AAC4F-58B6-4B0E-A518-7FEB16CE6D63}" dt="2025-03-17T14:34:35.151" v="223" actId="948"/>
          <ac:spMkLst>
            <pc:docMk/>
            <pc:sldMk cId="1600074200" sldId="320"/>
            <ac:spMk id="12" creationId="{08844F56-3CFC-C4DE-DC6D-F92EA36DD641}"/>
          </ac:spMkLst>
        </pc:spChg>
      </pc:sldChg>
      <pc:sldChg chg="modSp mod">
        <pc:chgData name="Alexander Milward" userId="cbb52dd4-e5f6-46c8-9343-7d9428ba7bbb" providerId="ADAL" clId="{822AAC4F-58B6-4B0E-A518-7FEB16CE6D63}" dt="2025-03-17T14:35:25.860" v="229" actId="1035"/>
        <pc:sldMkLst>
          <pc:docMk/>
          <pc:sldMk cId="845705687" sldId="321"/>
        </pc:sldMkLst>
        <pc:spChg chg="mod">
          <ac:chgData name="Alexander Milward" userId="cbb52dd4-e5f6-46c8-9343-7d9428ba7bbb" providerId="ADAL" clId="{822AAC4F-58B6-4B0E-A518-7FEB16CE6D63}" dt="2025-03-17T14:35:25.860" v="229" actId="1035"/>
          <ac:spMkLst>
            <pc:docMk/>
            <pc:sldMk cId="845705687" sldId="321"/>
            <ac:spMk id="18" creationId="{202FDC20-37C4-55D8-F8E4-5E7EF655D0DF}"/>
          </ac:spMkLst>
        </pc:spChg>
        <pc:spChg chg="mod">
          <ac:chgData name="Alexander Milward" userId="cbb52dd4-e5f6-46c8-9343-7d9428ba7bbb" providerId="ADAL" clId="{822AAC4F-58B6-4B0E-A518-7FEB16CE6D63}" dt="2025-03-17T14:35:25.860" v="229" actId="1035"/>
          <ac:spMkLst>
            <pc:docMk/>
            <pc:sldMk cId="845705687" sldId="321"/>
            <ac:spMk id="21" creationId="{6215887F-3BE1-84B2-DD44-20826EB9756B}"/>
          </ac:spMkLst>
        </pc:spChg>
        <pc:spChg chg="mod">
          <ac:chgData name="Alexander Milward" userId="cbb52dd4-e5f6-46c8-9343-7d9428ba7bbb" providerId="ADAL" clId="{822AAC4F-58B6-4B0E-A518-7FEB16CE6D63}" dt="2025-03-17T14:35:25.860" v="229" actId="1035"/>
          <ac:spMkLst>
            <pc:docMk/>
            <pc:sldMk cId="845705687" sldId="321"/>
            <ac:spMk id="22" creationId="{47764C58-5E54-4909-C2D0-4433FB4B337A}"/>
          </ac:spMkLst>
        </pc:spChg>
        <pc:spChg chg="mod">
          <ac:chgData name="Alexander Milward" userId="cbb52dd4-e5f6-46c8-9343-7d9428ba7bbb" providerId="ADAL" clId="{822AAC4F-58B6-4B0E-A518-7FEB16CE6D63}" dt="2025-03-17T14:35:25.860" v="229" actId="1035"/>
          <ac:spMkLst>
            <pc:docMk/>
            <pc:sldMk cId="845705687" sldId="321"/>
            <ac:spMk id="27" creationId="{64D4AEDD-3643-12A9-96D1-F772DC485238}"/>
          </ac:spMkLst>
        </pc:spChg>
        <pc:spChg chg="mod">
          <ac:chgData name="Alexander Milward" userId="cbb52dd4-e5f6-46c8-9343-7d9428ba7bbb" providerId="ADAL" clId="{822AAC4F-58B6-4B0E-A518-7FEB16CE6D63}" dt="2025-03-17T14:35:25.860" v="229" actId="1035"/>
          <ac:spMkLst>
            <pc:docMk/>
            <pc:sldMk cId="845705687" sldId="321"/>
            <ac:spMk id="29" creationId="{FAA7B67E-B986-01D4-54EC-0BB47DBDDB60}"/>
          </ac:spMkLst>
        </pc:spChg>
      </pc:sldChg>
      <pc:sldChg chg="modSp mod">
        <pc:chgData name="Alexander Milward" userId="cbb52dd4-e5f6-46c8-9343-7d9428ba7bbb" providerId="ADAL" clId="{822AAC4F-58B6-4B0E-A518-7FEB16CE6D63}" dt="2025-03-17T14:28:23.893" v="187" actId="948"/>
        <pc:sldMkLst>
          <pc:docMk/>
          <pc:sldMk cId="4147966049" sldId="322"/>
        </pc:sldMkLst>
        <pc:spChg chg="mod">
          <ac:chgData name="Alexander Milward" userId="cbb52dd4-e5f6-46c8-9343-7d9428ba7bbb" providerId="ADAL" clId="{822AAC4F-58B6-4B0E-A518-7FEB16CE6D63}" dt="2025-03-17T14:28:23.893" v="187" actId="948"/>
          <ac:spMkLst>
            <pc:docMk/>
            <pc:sldMk cId="4147966049" sldId="322"/>
            <ac:spMk id="2" creationId="{5C7891C2-BDD5-6E07-7EB1-1D7D0ADF432D}"/>
          </ac:spMkLst>
        </pc:spChg>
        <pc:spChg chg="mod">
          <ac:chgData name="Alexander Milward" userId="cbb52dd4-e5f6-46c8-9343-7d9428ba7bbb" providerId="ADAL" clId="{822AAC4F-58B6-4B0E-A518-7FEB16CE6D63}" dt="2025-03-17T14:28:23.893" v="187" actId="948"/>
          <ac:spMkLst>
            <pc:docMk/>
            <pc:sldMk cId="4147966049" sldId="322"/>
            <ac:spMk id="3" creationId="{4507F2A8-0F6A-A710-B7E0-869F20102ECE}"/>
          </ac:spMkLst>
        </pc:spChg>
        <pc:spChg chg="mod">
          <ac:chgData name="Alexander Milward" userId="cbb52dd4-e5f6-46c8-9343-7d9428ba7bbb" providerId="ADAL" clId="{822AAC4F-58B6-4B0E-A518-7FEB16CE6D63}" dt="2025-03-17T14:28:23.893" v="187" actId="948"/>
          <ac:spMkLst>
            <pc:docMk/>
            <pc:sldMk cId="4147966049" sldId="322"/>
            <ac:spMk id="12" creationId="{606FD3B5-18B1-2B1B-E789-136EE95DDD2B}"/>
          </ac:spMkLst>
        </pc:spChg>
      </pc:sldChg>
      <pc:sldChg chg="modSp mod">
        <pc:chgData name="Alexander Milward" userId="cbb52dd4-e5f6-46c8-9343-7d9428ba7bbb" providerId="ADAL" clId="{822AAC4F-58B6-4B0E-A518-7FEB16CE6D63}" dt="2025-03-17T14:35:53.788" v="232" actId="1076"/>
        <pc:sldMkLst>
          <pc:docMk/>
          <pc:sldMk cId="2070498409" sldId="323"/>
        </pc:sldMkLst>
        <pc:spChg chg="mod">
          <ac:chgData name="Alexander Milward" userId="cbb52dd4-e5f6-46c8-9343-7d9428ba7bbb" providerId="ADAL" clId="{822AAC4F-58B6-4B0E-A518-7FEB16CE6D63}" dt="2025-03-17T14:35:53.788" v="232" actId="1076"/>
          <ac:spMkLst>
            <pc:docMk/>
            <pc:sldMk cId="2070498409" sldId="323"/>
            <ac:spMk id="2" creationId="{D5B93F1B-7C4F-3387-9CA3-3E8A1105C29F}"/>
          </ac:spMkLst>
        </pc:spChg>
        <pc:spChg chg="mod">
          <ac:chgData name="Alexander Milward" userId="cbb52dd4-e5f6-46c8-9343-7d9428ba7bbb" providerId="ADAL" clId="{822AAC4F-58B6-4B0E-A518-7FEB16CE6D63}" dt="2025-03-17T14:35:42.811" v="230" actId="948"/>
          <ac:spMkLst>
            <pc:docMk/>
            <pc:sldMk cId="2070498409" sldId="323"/>
            <ac:spMk id="3" creationId="{43D0C92D-83E0-B379-D32F-5CA631DAA06F}"/>
          </ac:spMkLst>
        </pc:spChg>
        <pc:spChg chg="mod">
          <ac:chgData name="Alexander Milward" userId="cbb52dd4-e5f6-46c8-9343-7d9428ba7bbb" providerId="ADAL" clId="{822AAC4F-58B6-4B0E-A518-7FEB16CE6D63}" dt="2025-03-17T14:35:42.811" v="230" actId="948"/>
          <ac:spMkLst>
            <pc:docMk/>
            <pc:sldMk cId="2070498409" sldId="323"/>
            <ac:spMk id="12" creationId="{1CECF6D2-6A60-AA9D-E99B-9B4E9381A3CF}"/>
          </ac:spMkLst>
        </pc:spChg>
      </pc:sldChg>
      <pc:sldChg chg="modSp mod">
        <pc:chgData name="Alexander Milward" userId="cbb52dd4-e5f6-46c8-9343-7d9428ba7bbb" providerId="ADAL" clId="{822AAC4F-58B6-4B0E-A518-7FEB16CE6D63}" dt="2025-03-17T14:36:11.824" v="233" actId="948"/>
        <pc:sldMkLst>
          <pc:docMk/>
          <pc:sldMk cId="2085252784" sldId="324"/>
        </pc:sldMkLst>
        <pc:spChg chg="mod">
          <ac:chgData name="Alexander Milward" userId="cbb52dd4-e5f6-46c8-9343-7d9428ba7bbb" providerId="ADAL" clId="{822AAC4F-58B6-4B0E-A518-7FEB16CE6D63}" dt="2025-03-17T14:36:11.824" v="233" actId="948"/>
          <ac:spMkLst>
            <pc:docMk/>
            <pc:sldMk cId="2085252784" sldId="324"/>
            <ac:spMk id="3" creationId="{A1950D14-0667-27C3-77BA-7AB229E241CE}"/>
          </ac:spMkLst>
        </pc:spChg>
        <pc:spChg chg="mod">
          <ac:chgData name="Alexander Milward" userId="cbb52dd4-e5f6-46c8-9343-7d9428ba7bbb" providerId="ADAL" clId="{822AAC4F-58B6-4B0E-A518-7FEB16CE6D63}" dt="2025-03-17T14:36:11.824" v="233" actId="948"/>
          <ac:spMkLst>
            <pc:docMk/>
            <pc:sldMk cId="2085252784" sldId="324"/>
            <ac:spMk id="4" creationId="{2724B067-F794-C686-B52A-D1A4F344E509}"/>
          </ac:spMkLst>
        </pc:spChg>
        <pc:spChg chg="mod">
          <ac:chgData name="Alexander Milward" userId="cbb52dd4-e5f6-46c8-9343-7d9428ba7bbb" providerId="ADAL" clId="{822AAC4F-58B6-4B0E-A518-7FEB16CE6D63}" dt="2025-03-17T14:36:11.824" v="233" actId="948"/>
          <ac:spMkLst>
            <pc:docMk/>
            <pc:sldMk cId="2085252784" sldId="324"/>
            <ac:spMk id="12" creationId="{86659EE1-92D7-CF60-C7CE-4977E38400EF}"/>
          </ac:spMkLst>
        </pc:spChg>
        <pc:spChg chg="mod">
          <ac:chgData name="Alexander Milward" userId="cbb52dd4-e5f6-46c8-9343-7d9428ba7bbb" providerId="ADAL" clId="{822AAC4F-58B6-4B0E-A518-7FEB16CE6D63}" dt="2025-03-17T14:36:11.824" v="233" actId="948"/>
          <ac:spMkLst>
            <pc:docMk/>
            <pc:sldMk cId="2085252784" sldId="324"/>
            <ac:spMk id="13" creationId="{EAF57ECE-D8A4-18A6-6804-6AC4A697A701}"/>
          </ac:spMkLst>
        </pc:spChg>
      </pc:sldChg>
      <pc:sldChg chg="modSp mod">
        <pc:chgData name="Alexander Milward" userId="cbb52dd4-e5f6-46c8-9343-7d9428ba7bbb" providerId="ADAL" clId="{822AAC4F-58B6-4B0E-A518-7FEB16CE6D63}" dt="2025-03-17T14:36:24.540" v="234" actId="948"/>
        <pc:sldMkLst>
          <pc:docMk/>
          <pc:sldMk cId="2951945151" sldId="325"/>
        </pc:sldMkLst>
        <pc:spChg chg="mod">
          <ac:chgData name="Alexander Milward" userId="cbb52dd4-e5f6-46c8-9343-7d9428ba7bbb" providerId="ADAL" clId="{822AAC4F-58B6-4B0E-A518-7FEB16CE6D63}" dt="2025-03-17T14:36:24.540" v="234" actId="948"/>
          <ac:spMkLst>
            <pc:docMk/>
            <pc:sldMk cId="2951945151" sldId="325"/>
            <ac:spMk id="2" creationId="{CF9B462A-72C2-9E87-9809-6E2C3AEC924A}"/>
          </ac:spMkLst>
        </pc:spChg>
        <pc:spChg chg="mod">
          <ac:chgData name="Alexander Milward" userId="cbb52dd4-e5f6-46c8-9343-7d9428ba7bbb" providerId="ADAL" clId="{822AAC4F-58B6-4B0E-A518-7FEB16CE6D63}" dt="2025-03-17T14:36:24.540" v="234" actId="948"/>
          <ac:spMkLst>
            <pc:docMk/>
            <pc:sldMk cId="2951945151" sldId="325"/>
            <ac:spMk id="3" creationId="{3494B31C-479D-3236-FFE6-46F817E2AF44}"/>
          </ac:spMkLst>
        </pc:spChg>
        <pc:spChg chg="mod">
          <ac:chgData name="Alexander Milward" userId="cbb52dd4-e5f6-46c8-9343-7d9428ba7bbb" providerId="ADAL" clId="{822AAC4F-58B6-4B0E-A518-7FEB16CE6D63}" dt="2025-03-17T14:36:24.540" v="234" actId="948"/>
          <ac:spMkLst>
            <pc:docMk/>
            <pc:sldMk cId="2951945151" sldId="325"/>
            <ac:spMk id="12" creationId="{97646BCD-1C45-D2BB-EF67-43FF48F5F149}"/>
          </ac:spMkLst>
        </pc:spChg>
      </pc:sldChg>
      <pc:sldChg chg="modSp mod">
        <pc:chgData name="Alexander Milward" userId="cbb52dd4-e5f6-46c8-9343-7d9428ba7bbb" providerId="ADAL" clId="{822AAC4F-58B6-4B0E-A518-7FEB16CE6D63}" dt="2025-03-17T14:36:42.461" v="235" actId="948"/>
        <pc:sldMkLst>
          <pc:docMk/>
          <pc:sldMk cId="2310979705" sldId="326"/>
        </pc:sldMkLst>
        <pc:spChg chg="mod">
          <ac:chgData name="Alexander Milward" userId="cbb52dd4-e5f6-46c8-9343-7d9428ba7bbb" providerId="ADAL" clId="{822AAC4F-58B6-4B0E-A518-7FEB16CE6D63}" dt="2025-03-17T14:36:42.461" v="235" actId="948"/>
          <ac:spMkLst>
            <pc:docMk/>
            <pc:sldMk cId="2310979705" sldId="326"/>
            <ac:spMk id="2" creationId="{E45718E5-83BA-8D31-B58D-5C772951632F}"/>
          </ac:spMkLst>
        </pc:spChg>
        <pc:spChg chg="mod">
          <ac:chgData name="Alexander Milward" userId="cbb52dd4-e5f6-46c8-9343-7d9428ba7bbb" providerId="ADAL" clId="{822AAC4F-58B6-4B0E-A518-7FEB16CE6D63}" dt="2025-03-17T14:36:42.461" v="235" actId="948"/>
          <ac:spMkLst>
            <pc:docMk/>
            <pc:sldMk cId="2310979705" sldId="326"/>
            <ac:spMk id="3" creationId="{6E9D0BE4-92FF-C9B8-E184-B678FFCF1D7A}"/>
          </ac:spMkLst>
        </pc:spChg>
        <pc:spChg chg="mod">
          <ac:chgData name="Alexander Milward" userId="cbb52dd4-e5f6-46c8-9343-7d9428ba7bbb" providerId="ADAL" clId="{822AAC4F-58B6-4B0E-A518-7FEB16CE6D63}" dt="2025-03-17T14:36:42.461" v="235" actId="948"/>
          <ac:spMkLst>
            <pc:docMk/>
            <pc:sldMk cId="2310979705" sldId="326"/>
            <ac:spMk id="12" creationId="{05CBFCC1-843D-704A-3F41-5AC0DFC4A28B}"/>
          </ac:spMkLst>
        </pc:spChg>
      </pc:sldChg>
      <pc:sldChg chg="modSp mod">
        <pc:chgData name="Alexander Milward" userId="cbb52dd4-e5f6-46c8-9343-7d9428ba7bbb" providerId="ADAL" clId="{822AAC4F-58B6-4B0E-A518-7FEB16CE6D63}" dt="2025-03-17T14:37:04.174" v="236" actId="948"/>
        <pc:sldMkLst>
          <pc:docMk/>
          <pc:sldMk cId="3345390492" sldId="327"/>
        </pc:sldMkLst>
        <pc:spChg chg="mod">
          <ac:chgData name="Alexander Milward" userId="cbb52dd4-e5f6-46c8-9343-7d9428ba7bbb" providerId="ADAL" clId="{822AAC4F-58B6-4B0E-A518-7FEB16CE6D63}" dt="2025-03-17T14:37:04.174" v="236" actId="948"/>
          <ac:spMkLst>
            <pc:docMk/>
            <pc:sldMk cId="3345390492" sldId="327"/>
            <ac:spMk id="2" creationId="{9431DD03-A53A-ECC1-524B-9543B80F341C}"/>
          </ac:spMkLst>
        </pc:spChg>
        <pc:spChg chg="mod">
          <ac:chgData name="Alexander Milward" userId="cbb52dd4-e5f6-46c8-9343-7d9428ba7bbb" providerId="ADAL" clId="{822AAC4F-58B6-4B0E-A518-7FEB16CE6D63}" dt="2025-03-17T14:37:04.174" v="236" actId="948"/>
          <ac:spMkLst>
            <pc:docMk/>
            <pc:sldMk cId="3345390492" sldId="327"/>
            <ac:spMk id="12" creationId="{F36923CF-D42D-28F1-0363-8F2F040E2A75}"/>
          </ac:spMkLst>
        </pc:spChg>
      </pc:sldChg>
      <pc:sldChg chg="modSp mod">
        <pc:chgData name="Alexander Milward" userId="cbb52dd4-e5f6-46c8-9343-7d9428ba7bbb" providerId="ADAL" clId="{822AAC4F-58B6-4B0E-A518-7FEB16CE6D63}" dt="2025-03-17T14:28:10.883" v="186" actId="948"/>
        <pc:sldMkLst>
          <pc:docMk/>
          <pc:sldMk cId="129317539" sldId="328"/>
        </pc:sldMkLst>
        <pc:spChg chg="mod">
          <ac:chgData name="Alexander Milward" userId="cbb52dd4-e5f6-46c8-9343-7d9428ba7bbb" providerId="ADAL" clId="{822AAC4F-58B6-4B0E-A518-7FEB16CE6D63}" dt="2025-03-17T14:28:10.883" v="186" actId="948"/>
          <ac:spMkLst>
            <pc:docMk/>
            <pc:sldMk cId="129317539" sldId="328"/>
            <ac:spMk id="2" creationId="{A180AFE5-40DF-D79B-401F-5C7B719C5305}"/>
          </ac:spMkLst>
        </pc:spChg>
        <pc:spChg chg="mod">
          <ac:chgData name="Alexander Milward" userId="cbb52dd4-e5f6-46c8-9343-7d9428ba7bbb" providerId="ADAL" clId="{822AAC4F-58B6-4B0E-A518-7FEB16CE6D63}" dt="2025-03-17T14:28:10.883" v="186" actId="948"/>
          <ac:spMkLst>
            <pc:docMk/>
            <pc:sldMk cId="129317539" sldId="328"/>
            <ac:spMk id="12" creationId="{6EC8165A-EAE3-9304-9AD8-8DDEFDF3C26E}"/>
          </ac:spMkLst>
        </pc:spChg>
      </pc:sldChg>
      <pc:sldChg chg="modSp mod">
        <pc:chgData name="Alexander Milward" userId="cbb52dd4-e5f6-46c8-9343-7d9428ba7bbb" providerId="ADAL" clId="{822AAC4F-58B6-4B0E-A518-7FEB16CE6D63}" dt="2025-03-17T14:27:22.536" v="184" actId="1038"/>
        <pc:sldMkLst>
          <pc:docMk/>
          <pc:sldMk cId="335910970" sldId="329"/>
        </pc:sldMkLst>
      </pc:sldChg>
      <pc:sldChg chg="modSp mod">
        <pc:chgData name="Alexander Milward" userId="cbb52dd4-e5f6-46c8-9343-7d9428ba7bbb" providerId="ADAL" clId="{822AAC4F-58B6-4B0E-A518-7FEB16CE6D63}" dt="2025-03-17T14:12:20.240" v="9" actId="948"/>
        <pc:sldMkLst>
          <pc:docMk/>
          <pc:sldMk cId="3672374699" sldId="348"/>
        </pc:sldMkLst>
        <pc:spChg chg="mod">
          <ac:chgData name="Alexander Milward" userId="cbb52dd4-e5f6-46c8-9343-7d9428ba7bbb" providerId="ADAL" clId="{822AAC4F-58B6-4B0E-A518-7FEB16CE6D63}" dt="2025-03-17T14:11:57.469" v="7" actId="948"/>
          <ac:spMkLst>
            <pc:docMk/>
            <pc:sldMk cId="3672374699" sldId="348"/>
            <ac:spMk id="2" creationId="{C92216AD-B370-2189-166B-8C47D6805E21}"/>
          </ac:spMkLst>
        </pc:spChg>
        <pc:spChg chg="mod">
          <ac:chgData name="Alexander Milward" userId="cbb52dd4-e5f6-46c8-9343-7d9428ba7bbb" providerId="ADAL" clId="{822AAC4F-58B6-4B0E-A518-7FEB16CE6D63}" dt="2025-03-17T14:12:07.685" v="8" actId="948"/>
          <ac:spMkLst>
            <pc:docMk/>
            <pc:sldMk cId="3672374699" sldId="348"/>
            <ac:spMk id="3" creationId="{E25BE0C8-9E87-6E28-A83F-60BDB10527ED}"/>
          </ac:spMkLst>
        </pc:spChg>
        <pc:spChg chg="mod">
          <ac:chgData name="Alexander Milward" userId="cbb52dd4-e5f6-46c8-9343-7d9428ba7bbb" providerId="ADAL" clId="{822AAC4F-58B6-4B0E-A518-7FEB16CE6D63}" dt="2025-03-17T14:12:20.240" v="9" actId="948"/>
          <ac:spMkLst>
            <pc:docMk/>
            <pc:sldMk cId="3672374699" sldId="348"/>
            <ac:spMk id="12" creationId="{7165B197-2DD7-6C1D-EE08-2920A9EFA43B}"/>
          </ac:spMkLst>
        </pc:spChg>
      </pc:sldChg>
      <pc:sldChg chg="modSp mod">
        <pc:chgData name="Alexander Milward" userId="cbb52dd4-e5f6-46c8-9343-7d9428ba7bbb" providerId="ADAL" clId="{822AAC4F-58B6-4B0E-A518-7FEB16CE6D63}" dt="2025-03-17T14:22:44.353" v="56" actId="1076"/>
        <pc:sldMkLst>
          <pc:docMk/>
          <pc:sldMk cId="1603881435" sldId="350"/>
        </pc:sldMkLst>
        <pc:spChg chg="mod">
          <ac:chgData name="Alexander Milward" userId="cbb52dd4-e5f6-46c8-9343-7d9428ba7bbb" providerId="ADAL" clId="{822AAC4F-58B6-4B0E-A518-7FEB16CE6D63}" dt="2025-03-17T14:22:44.353" v="56" actId="1076"/>
          <ac:spMkLst>
            <pc:docMk/>
            <pc:sldMk cId="1603881435" sldId="350"/>
            <ac:spMk id="3" creationId="{B0F6E237-FC22-54C5-60BF-73767BF86E2F}"/>
          </ac:spMkLst>
        </pc:spChg>
        <pc:spChg chg="mod">
          <ac:chgData name="Alexander Milward" userId="cbb52dd4-e5f6-46c8-9343-7d9428ba7bbb" providerId="ADAL" clId="{822AAC4F-58B6-4B0E-A518-7FEB16CE6D63}" dt="2025-03-17T14:22:31.750" v="54" actId="2711"/>
          <ac:spMkLst>
            <pc:docMk/>
            <pc:sldMk cId="1603881435" sldId="350"/>
            <ac:spMk id="4" creationId="{74B7D5CA-531A-A35F-8073-BD50DDCA67C9}"/>
          </ac:spMkLst>
        </pc:spChg>
        <pc:spChg chg="mod">
          <ac:chgData name="Alexander Milward" userId="cbb52dd4-e5f6-46c8-9343-7d9428ba7bbb" providerId="ADAL" clId="{822AAC4F-58B6-4B0E-A518-7FEB16CE6D63}" dt="2025-03-17T14:22:31.750" v="54" actId="2711"/>
          <ac:spMkLst>
            <pc:docMk/>
            <pc:sldMk cId="1603881435" sldId="350"/>
            <ac:spMk id="12" creationId="{BFE3B6C0-C9B7-B467-3FEE-35EBBCDAD2D4}"/>
          </ac:spMkLst>
        </pc:spChg>
        <pc:spChg chg="mod">
          <ac:chgData name="Alexander Milward" userId="cbb52dd4-e5f6-46c8-9343-7d9428ba7bbb" providerId="ADAL" clId="{822AAC4F-58B6-4B0E-A518-7FEB16CE6D63}" dt="2025-03-17T14:22:31.750" v="54" actId="2711"/>
          <ac:spMkLst>
            <pc:docMk/>
            <pc:sldMk cId="1603881435" sldId="350"/>
            <ac:spMk id="13" creationId="{4360071C-AF6C-4CAA-F10A-B64AE16FED69}"/>
          </ac:spMkLst>
        </pc:spChg>
      </pc:sldChg>
    </pc:docChg>
  </pc:docChgLst>
  <pc:docChgLst>
    <pc:chgData name="Alexander Milward" userId="cbb52dd4-e5f6-46c8-9343-7d9428ba7bbb" providerId="ADAL" clId="{78B52457-ECFA-4CBA-91A4-E82E2AA81BE0}"/>
    <pc:docChg chg="undo redo custSel addSld delSld modSld sldOrd">
      <pc:chgData name="Alexander Milward" userId="cbb52dd4-e5f6-46c8-9343-7d9428ba7bbb" providerId="ADAL" clId="{78B52457-ECFA-4CBA-91A4-E82E2AA81BE0}" dt="2025-03-17T13:26:40.326" v="1427" actId="1038"/>
      <pc:docMkLst>
        <pc:docMk/>
      </pc:docMkLst>
      <pc:sldChg chg="add del">
        <pc:chgData name="Alexander Milward" userId="cbb52dd4-e5f6-46c8-9343-7d9428ba7bbb" providerId="ADAL" clId="{78B52457-ECFA-4CBA-91A4-E82E2AA81BE0}" dt="2025-03-17T13:03:50.923" v="1373" actId="2696"/>
        <pc:sldMkLst>
          <pc:docMk/>
          <pc:sldMk cId="2182997771" sldId="256"/>
        </pc:sldMkLst>
      </pc:sldChg>
      <pc:sldChg chg="add ord">
        <pc:chgData name="Alexander Milward" userId="cbb52dd4-e5f6-46c8-9343-7d9428ba7bbb" providerId="ADAL" clId="{78B52457-ECFA-4CBA-91A4-E82E2AA81BE0}" dt="2025-03-17T13:04:44.280" v="1376"/>
        <pc:sldMkLst>
          <pc:docMk/>
          <pc:sldMk cId="2708108479" sldId="256"/>
        </pc:sldMkLst>
      </pc:sldChg>
      <pc:sldChg chg="add ord">
        <pc:chgData name="Alexander Milward" userId="cbb52dd4-e5f6-46c8-9343-7d9428ba7bbb" providerId="ADAL" clId="{78B52457-ECFA-4CBA-91A4-E82E2AA81BE0}" dt="2025-03-17T13:04:44.280" v="1376"/>
        <pc:sldMkLst>
          <pc:docMk/>
          <pc:sldMk cId="164022367" sldId="257"/>
        </pc:sldMkLst>
      </pc:sldChg>
      <pc:sldChg chg="add del">
        <pc:chgData name="Alexander Milward" userId="cbb52dd4-e5f6-46c8-9343-7d9428ba7bbb" providerId="ADAL" clId="{78B52457-ECFA-4CBA-91A4-E82E2AA81BE0}" dt="2025-03-17T13:03:50.923" v="1373" actId="2696"/>
        <pc:sldMkLst>
          <pc:docMk/>
          <pc:sldMk cId="3375582048" sldId="257"/>
        </pc:sldMkLst>
      </pc:sldChg>
      <pc:sldChg chg="add ord">
        <pc:chgData name="Alexander Milward" userId="cbb52dd4-e5f6-46c8-9343-7d9428ba7bbb" providerId="ADAL" clId="{78B52457-ECFA-4CBA-91A4-E82E2AA81BE0}" dt="2025-03-17T13:04:44.280" v="1376"/>
        <pc:sldMkLst>
          <pc:docMk/>
          <pc:sldMk cId="2926641437" sldId="258"/>
        </pc:sldMkLst>
      </pc:sldChg>
      <pc:sldChg chg="del ord">
        <pc:chgData name="Alexander Milward" userId="cbb52dd4-e5f6-46c8-9343-7d9428ba7bbb" providerId="ADAL" clId="{78B52457-ECFA-4CBA-91A4-E82E2AA81BE0}" dt="2025-03-17T09:37:50.959" v="17" actId="2696"/>
        <pc:sldMkLst>
          <pc:docMk/>
          <pc:sldMk cId="366035441" sldId="259"/>
        </pc:sldMkLst>
      </pc:sldChg>
      <pc:sldChg chg="ord">
        <pc:chgData name="Alexander Milward" userId="cbb52dd4-e5f6-46c8-9343-7d9428ba7bbb" providerId="ADAL" clId="{78B52457-ECFA-4CBA-91A4-E82E2AA81BE0}" dt="2025-03-17T09:37:01.528" v="12"/>
        <pc:sldMkLst>
          <pc:docMk/>
          <pc:sldMk cId="4290288293" sldId="260"/>
        </pc:sldMkLst>
      </pc:sldChg>
      <pc:sldChg chg="ord">
        <pc:chgData name="Alexander Milward" userId="cbb52dd4-e5f6-46c8-9343-7d9428ba7bbb" providerId="ADAL" clId="{78B52457-ECFA-4CBA-91A4-E82E2AA81BE0}" dt="2025-03-17T09:37:01.528" v="12"/>
        <pc:sldMkLst>
          <pc:docMk/>
          <pc:sldMk cId="2904369179" sldId="261"/>
        </pc:sldMkLst>
      </pc:sldChg>
      <pc:sldChg chg="add ord">
        <pc:chgData name="Alexander Milward" userId="cbb52dd4-e5f6-46c8-9343-7d9428ba7bbb" providerId="ADAL" clId="{78B52457-ECFA-4CBA-91A4-E82E2AA81BE0}" dt="2025-03-17T13:04:44.280" v="1376"/>
        <pc:sldMkLst>
          <pc:docMk/>
          <pc:sldMk cId="593058396" sldId="262"/>
        </pc:sldMkLst>
      </pc:sldChg>
      <pc:sldChg chg="add del">
        <pc:chgData name="Alexander Milward" userId="cbb52dd4-e5f6-46c8-9343-7d9428ba7bbb" providerId="ADAL" clId="{78B52457-ECFA-4CBA-91A4-E82E2AA81BE0}" dt="2025-03-17T13:03:50.923" v="1373" actId="2696"/>
        <pc:sldMkLst>
          <pc:docMk/>
          <pc:sldMk cId="3052568837" sldId="262"/>
        </pc:sldMkLst>
      </pc:sldChg>
      <pc:sldChg chg="del">
        <pc:chgData name="Alexander Milward" userId="cbb52dd4-e5f6-46c8-9343-7d9428ba7bbb" providerId="ADAL" clId="{78B52457-ECFA-4CBA-91A4-E82E2AA81BE0}" dt="2025-03-17T13:03:50.923" v="1373" actId="2696"/>
        <pc:sldMkLst>
          <pc:docMk/>
          <pc:sldMk cId="367729151" sldId="263"/>
        </pc:sldMkLst>
      </pc:sldChg>
      <pc:sldChg chg="add ord">
        <pc:chgData name="Alexander Milward" userId="cbb52dd4-e5f6-46c8-9343-7d9428ba7bbb" providerId="ADAL" clId="{78B52457-ECFA-4CBA-91A4-E82E2AA81BE0}" dt="2025-03-17T13:04:44.280" v="1376"/>
        <pc:sldMkLst>
          <pc:docMk/>
          <pc:sldMk cId="2412263294" sldId="263"/>
        </pc:sldMkLst>
      </pc:sldChg>
      <pc:sldChg chg="add ord">
        <pc:chgData name="Alexander Milward" userId="cbb52dd4-e5f6-46c8-9343-7d9428ba7bbb" providerId="ADAL" clId="{78B52457-ECFA-4CBA-91A4-E82E2AA81BE0}" dt="2025-03-17T13:04:44.280" v="1376"/>
        <pc:sldMkLst>
          <pc:docMk/>
          <pc:sldMk cId="3586371387" sldId="264"/>
        </pc:sldMkLst>
      </pc:sldChg>
      <pc:sldChg chg="del">
        <pc:chgData name="Alexander Milward" userId="cbb52dd4-e5f6-46c8-9343-7d9428ba7bbb" providerId="ADAL" clId="{78B52457-ECFA-4CBA-91A4-E82E2AA81BE0}" dt="2025-03-17T13:03:50.923" v="1373" actId="2696"/>
        <pc:sldMkLst>
          <pc:docMk/>
          <pc:sldMk cId="654682197" sldId="265"/>
        </pc:sldMkLst>
      </pc:sldChg>
      <pc:sldChg chg="add ord">
        <pc:chgData name="Alexander Milward" userId="cbb52dd4-e5f6-46c8-9343-7d9428ba7bbb" providerId="ADAL" clId="{78B52457-ECFA-4CBA-91A4-E82E2AA81BE0}" dt="2025-03-17T13:04:44.280" v="1376"/>
        <pc:sldMkLst>
          <pc:docMk/>
          <pc:sldMk cId="2021095196" sldId="265"/>
        </pc:sldMkLst>
      </pc:sldChg>
      <pc:sldChg chg="add ord">
        <pc:chgData name="Alexander Milward" userId="cbb52dd4-e5f6-46c8-9343-7d9428ba7bbb" providerId="ADAL" clId="{78B52457-ECFA-4CBA-91A4-E82E2AA81BE0}" dt="2025-03-17T13:04:44.280" v="1376"/>
        <pc:sldMkLst>
          <pc:docMk/>
          <pc:sldMk cId="1298895861" sldId="266"/>
        </pc:sldMkLst>
      </pc:sldChg>
      <pc:sldChg chg="del">
        <pc:chgData name="Alexander Milward" userId="cbb52dd4-e5f6-46c8-9343-7d9428ba7bbb" providerId="ADAL" clId="{78B52457-ECFA-4CBA-91A4-E82E2AA81BE0}" dt="2025-03-17T09:36:41.103" v="10" actId="2696"/>
        <pc:sldMkLst>
          <pc:docMk/>
          <pc:sldMk cId="2712336474" sldId="266"/>
        </pc:sldMkLst>
      </pc:sldChg>
      <pc:sldChg chg="add ord">
        <pc:chgData name="Alexander Milward" userId="cbb52dd4-e5f6-46c8-9343-7d9428ba7bbb" providerId="ADAL" clId="{78B52457-ECFA-4CBA-91A4-E82E2AA81BE0}" dt="2025-03-17T13:04:44.280" v="1376"/>
        <pc:sldMkLst>
          <pc:docMk/>
          <pc:sldMk cId="2515326032" sldId="267"/>
        </pc:sldMkLst>
      </pc:sldChg>
      <pc:sldChg chg="del">
        <pc:chgData name="Alexander Milward" userId="cbb52dd4-e5f6-46c8-9343-7d9428ba7bbb" providerId="ADAL" clId="{78B52457-ECFA-4CBA-91A4-E82E2AA81BE0}" dt="2025-03-17T09:36:41.103" v="10" actId="2696"/>
        <pc:sldMkLst>
          <pc:docMk/>
          <pc:sldMk cId="2991823005" sldId="267"/>
        </pc:sldMkLst>
      </pc:sldChg>
      <pc:sldChg chg="del">
        <pc:chgData name="Alexander Milward" userId="cbb52dd4-e5f6-46c8-9343-7d9428ba7bbb" providerId="ADAL" clId="{78B52457-ECFA-4CBA-91A4-E82E2AA81BE0}" dt="2025-03-17T09:36:41.103" v="10" actId="2696"/>
        <pc:sldMkLst>
          <pc:docMk/>
          <pc:sldMk cId="454479857" sldId="268"/>
        </pc:sldMkLst>
      </pc:sldChg>
      <pc:sldChg chg="add ord">
        <pc:chgData name="Alexander Milward" userId="cbb52dd4-e5f6-46c8-9343-7d9428ba7bbb" providerId="ADAL" clId="{78B52457-ECFA-4CBA-91A4-E82E2AA81BE0}" dt="2025-03-17T13:04:44.280" v="1376"/>
        <pc:sldMkLst>
          <pc:docMk/>
          <pc:sldMk cId="617912550" sldId="268"/>
        </pc:sldMkLst>
      </pc:sldChg>
      <pc:sldChg chg="add ord">
        <pc:chgData name="Alexander Milward" userId="cbb52dd4-e5f6-46c8-9343-7d9428ba7bbb" providerId="ADAL" clId="{78B52457-ECFA-4CBA-91A4-E82E2AA81BE0}" dt="2025-03-17T13:04:44.280" v="1376"/>
        <pc:sldMkLst>
          <pc:docMk/>
          <pc:sldMk cId="1290193837" sldId="269"/>
        </pc:sldMkLst>
      </pc:sldChg>
      <pc:sldChg chg="add ord">
        <pc:chgData name="Alexander Milward" userId="cbb52dd4-e5f6-46c8-9343-7d9428ba7bbb" providerId="ADAL" clId="{78B52457-ECFA-4CBA-91A4-E82E2AA81BE0}" dt="2025-03-17T13:04:44.280" v="1376"/>
        <pc:sldMkLst>
          <pc:docMk/>
          <pc:sldMk cId="52319355" sldId="270"/>
        </pc:sldMkLst>
      </pc:sldChg>
      <pc:sldChg chg="del">
        <pc:chgData name="Alexander Milward" userId="cbb52dd4-e5f6-46c8-9343-7d9428ba7bbb" providerId="ADAL" clId="{78B52457-ECFA-4CBA-91A4-E82E2AA81BE0}" dt="2025-03-17T09:36:41.103" v="10" actId="2696"/>
        <pc:sldMkLst>
          <pc:docMk/>
          <pc:sldMk cId="94133938" sldId="270"/>
        </pc:sldMkLst>
      </pc:sldChg>
      <pc:sldChg chg="add ord">
        <pc:chgData name="Alexander Milward" userId="cbb52dd4-e5f6-46c8-9343-7d9428ba7bbb" providerId="ADAL" clId="{78B52457-ECFA-4CBA-91A4-E82E2AA81BE0}" dt="2025-03-17T13:04:44.280" v="1376"/>
        <pc:sldMkLst>
          <pc:docMk/>
          <pc:sldMk cId="1196846237" sldId="271"/>
        </pc:sldMkLst>
      </pc:sldChg>
      <pc:sldChg chg="del">
        <pc:chgData name="Alexander Milward" userId="cbb52dd4-e5f6-46c8-9343-7d9428ba7bbb" providerId="ADAL" clId="{78B52457-ECFA-4CBA-91A4-E82E2AA81BE0}" dt="2025-03-17T09:36:41.103" v="10" actId="2696"/>
        <pc:sldMkLst>
          <pc:docMk/>
          <pc:sldMk cId="1586732404" sldId="271"/>
        </pc:sldMkLst>
      </pc:sldChg>
      <pc:sldChg chg="add ord">
        <pc:chgData name="Alexander Milward" userId="cbb52dd4-e5f6-46c8-9343-7d9428ba7bbb" providerId="ADAL" clId="{78B52457-ECFA-4CBA-91A4-E82E2AA81BE0}" dt="2025-03-17T13:04:44.280" v="1376"/>
        <pc:sldMkLst>
          <pc:docMk/>
          <pc:sldMk cId="2150852924" sldId="272"/>
        </pc:sldMkLst>
      </pc:sldChg>
      <pc:sldChg chg="del">
        <pc:chgData name="Alexander Milward" userId="cbb52dd4-e5f6-46c8-9343-7d9428ba7bbb" providerId="ADAL" clId="{78B52457-ECFA-4CBA-91A4-E82E2AA81BE0}" dt="2025-03-17T09:36:41.103" v="10" actId="2696"/>
        <pc:sldMkLst>
          <pc:docMk/>
          <pc:sldMk cId="2117823036" sldId="273"/>
        </pc:sldMkLst>
      </pc:sldChg>
      <pc:sldChg chg="add ord">
        <pc:chgData name="Alexander Milward" userId="cbb52dd4-e5f6-46c8-9343-7d9428ba7bbb" providerId="ADAL" clId="{78B52457-ECFA-4CBA-91A4-E82E2AA81BE0}" dt="2025-03-17T13:04:44.280" v="1376"/>
        <pc:sldMkLst>
          <pc:docMk/>
          <pc:sldMk cId="3533426799" sldId="273"/>
        </pc:sldMkLst>
      </pc:sldChg>
      <pc:sldChg chg="add ord">
        <pc:chgData name="Alexander Milward" userId="cbb52dd4-e5f6-46c8-9343-7d9428ba7bbb" providerId="ADAL" clId="{78B52457-ECFA-4CBA-91A4-E82E2AA81BE0}" dt="2025-03-17T13:04:44.280" v="1376"/>
        <pc:sldMkLst>
          <pc:docMk/>
          <pc:sldMk cId="1822439101" sldId="274"/>
        </pc:sldMkLst>
      </pc:sldChg>
      <pc:sldChg chg="del">
        <pc:chgData name="Alexander Milward" userId="cbb52dd4-e5f6-46c8-9343-7d9428ba7bbb" providerId="ADAL" clId="{78B52457-ECFA-4CBA-91A4-E82E2AA81BE0}" dt="2025-03-17T09:36:41.103" v="10" actId="2696"/>
        <pc:sldMkLst>
          <pc:docMk/>
          <pc:sldMk cId="3660630706" sldId="274"/>
        </pc:sldMkLst>
      </pc:sldChg>
      <pc:sldChg chg="del">
        <pc:chgData name="Alexander Milward" userId="cbb52dd4-e5f6-46c8-9343-7d9428ba7bbb" providerId="ADAL" clId="{78B52457-ECFA-4CBA-91A4-E82E2AA81BE0}" dt="2025-03-17T09:36:41.103" v="10" actId="2696"/>
        <pc:sldMkLst>
          <pc:docMk/>
          <pc:sldMk cId="1335257940" sldId="280"/>
        </pc:sldMkLst>
      </pc:sldChg>
      <pc:sldChg chg="del">
        <pc:chgData name="Alexander Milward" userId="cbb52dd4-e5f6-46c8-9343-7d9428ba7bbb" providerId="ADAL" clId="{78B52457-ECFA-4CBA-91A4-E82E2AA81BE0}" dt="2025-03-17T13:03:50.923" v="1373" actId="2696"/>
        <pc:sldMkLst>
          <pc:docMk/>
          <pc:sldMk cId="4083634673" sldId="281"/>
        </pc:sldMkLst>
      </pc:sldChg>
      <pc:sldChg chg="del">
        <pc:chgData name="Alexander Milward" userId="cbb52dd4-e5f6-46c8-9343-7d9428ba7bbb" providerId="ADAL" clId="{78B52457-ECFA-4CBA-91A4-E82E2AA81BE0}" dt="2025-03-17T13:03:50.923" v="1373" actId="2696"/>
        <pc:sldMkLst>
          <pc:docMk/>
          <pc:sldMk cId="1691064512" sldId="282"/>
        </pc:sldMkLst>
      </pc:sldChg>
      <pc:sldChg chg="del">
        <pc:chgData name="Alexander Milward" userId="cbb52dd4-e5f6-46c8-9343-7d9428ba7bbb" providerId="ADAL" clId="{78B52457-ECFA-4CBA-91A4-E82E2AA81BE0}" dt="2025-03-17T13:03:50.923" v="1373" actId="2696"/>
        <pc:sldMkLst>
          <pc:docMk/>
          <pc:sldMk cId="4018506894" sldId="285"/>
        </pc:sldMkLst>
      </pc:sldChg>
      <pc:sldChg chg="del">
        <pc:chgData name="Alexander Milward" userId="cbb52dd4-e5f6-46c8-9343-7d9428ba7bbb" providerId="ADAL" clId="{78B52457-ECFA-4CBA-91A4-E82E2AA81BE0}" dt="2025-03-17T13:03:50.923" v="1373" actId="2696"/>
        <pc:sldMkLst>
          <pc:docMk/>
          <pc:sldMk cId="2264036963" sldId="286"/>
        </pc:sldMkLst>
      </pc:sldChg>
      <pc:sldChg chg="del">
        <pc:chgData name="Alexander Milward" userId="cbb52dd4-e5f6-46c8-9343-7d9428ba7bbb" providerId="ADAL" clId="{78B52457-ECFA-4CBA-91A4-E82E2AA81BE0}" dt="2025-03-17T13:03:50.923" v="1373" actId="2696"/>
        <pc:sldMkLst>
          <pc:docMk/>
          <pc:sldMk cId="1707308474" sldId="287"/>
        </pc:sldMkLst>
      </pc:sldChg>
      <pc:sldChg chg="del">
        <pc:chgData name="Alexander Milward" userId="cbb52dd4-e5f6-46c8-9343-7d9428ba7bbb" providerId="ADAL" clId="{78B52457-ECFA-4CBA-91A4-E82E2AA81BE0}" dt="2025-03-17T13:03:50.923" v="1373" actId="2696"/>
        <pc:sldMkLst>
          <pc:docMk/>
          <pc:sldMk cId="2012682415" sldId="288"/>
        </pc:sldMkLst>
      </pc:sldChg>
      <pc:sldChg chg="del">
        <pc:chgData name="Alexander Milward" userId="cbb52dd4-e5f6-46c8-9343-7d9428ba7bbb" providerId="ADAL" clId="{78B52457-ECFA-4CBA-91A4-E82E2AA81BE0}" dt="2025-03-17T09:36:41.103" v="10" actId="2696"/>
        <pc:sldMkLst>
          <pc:docMk/>
          <pc:sldMk cId="1570598124" sldId="289"/>
        </pc:sldMkLst>
      </pc:sldChg>
      <pc:sldChg chg="modSp mod modNotesTx">
        <pc:chgData name="Alexander Milward" userId="cbb52dd4-e5f6-46c8-9343-7d9428ba7bbb" providerId="ADAL" clId="{78B52457-ECFA-4CBA-91A4-E82E2AA81BE0}" dt="2025-03-17T11:20:59.789" v="798" actId="12788"/>
        <pc:sldMkLst>
          <pc:docMk/>
          <pc:sldMk cId="3499363283" sldId="290"/>
        </pc:sldMkLst>
        <pc:spChg chg="mod">
          <ac:chgData name="Alexander Milward" userId="cbb52dd4-e5f6-46c8-9343-7d9428ba7bbb" providerId="ADAL" clId="{78B52457-ECFA-4CBA-91A4-E82E2AA81BE0}" dt="2025-03-17T09:52:26.447" v="183" actId="20577"/>
          <ac:spMkLst>
            <pc:docMk/>
            <pc:sldMk cId="3499363283" sldId="290"/>
            <ac:spMk id="3" creationId="{87794D82-9C76-3B9B-BCC6-C59B3DF1FF91}"/>
          </ac:spMkLst>
        </pc:spChg>
        <pc:spChg chg="mod">
          <ac:chgData name="Alexander Milward" userId="cbb52dd4-e5f6-46c8-9343-7d9428ba7bbb" providerId="ADAL" clId="{78B52457-ECFA-4CBA-91A4-E82E2AA81BE0}" dt="2025-03-17T11:20:59.789" v="798" actId="12788"/>
          <ac:spMkLst>
            <pc:docMk/>
            <pc:sldMk cId="3499363283" sldId="290"/>
            <ac:spMk id="6" creationId="{FDB7777C-CF9C-6421-252F-68CADB1710E6}"/>
          </ac:spMkLst>
        </pc:spChg>
      </pc:sldChg>
      <pc:sldChg chg="modNotesTx">
        <pc:chgData name="Alexander Milward" userId="cbb52dd4-e5f6-46c8-9343-7d9428ba7bbb" providerId="ADAL" clId="{78B52457-ECFA-4CBA-91A4-E82E2AA81BE0}" dt="2025-03-17T10:04:35.482" v="266" actId="114"/>
        <pc:sldMkLst>
          <pc:docMk/>
          <pc:sldMk cId="4262072274" sldId="291"/>
        </pc:sldMkLst>
      </pc:sldChg>
      <pc:sldChg chg="modSp mod">
        <pc:chgData name="Alexander Milward" userId="cbb52dd4-e5f6-46c8-9343-7d9428ba7bbb" providerId="ADAL" clId="{78B52457-ECFA-4CBA-91A4-E82E2AA81BE0}" dt="2025-03-17T09:58:28.430" v="224" actId="1035"/>
        <pc:sldMkLst>
          <pc:docMk/>
          <pc:sldMk cId="3359817594" sldId="292"/>
        </pc:sldMkLst>
        <pc:spChg chg="mod">
          <ac:chgData name="Alexander Milward" userId="cbb52dd4-e5f6-46c8-9343-7d9428ba7bbb" providerId="ADAL" clId="{78B52457-ECFA-4CBA-91A4-E82E2AA81BE0}" dt="2025-03-17T09:56:28.319" v="199" actId="20577"/>
          <ac:spMkLst>
            <pc:docMk/>
            <pc:sldMk cId="3359817594" sldId="292"/>
            <ac:spMk id="4" creationId="{8159637B-3C04-5C1B-3F44-ADA7641C52A5}"/>
          </ac:spMkLst>
        </pc:spChg>
        <pc:spChg chg="mod">
          <ac:chgData name="Alexander Milward" userId="cbb52dd4-e5f6-46c8-9343-7d9428ba7bbb" providerId="ADAL" clId="{78B52457-ECFA-4CBA-91A4-E82E2AA81BE0}" dt="2025-03-17T09:58:28.430" v="224" actId="1035"/>
          <ac:spMkLst>
            <pc:docMk/>
            <pc:sldMk cId="3359817594" sldId="292"/>
            <ac:spMk id="17" creationId="{3362FD32-BF71-7BBF-926A-8828A7F7A089}"/>
          </ac:spMkLst>
        </pc:spChg>
        <pc:spChg chg="mod">
          <ac:chgData name="Alexander Milward" userId="cbb52dd4-e5f6-46c8-9343-7d9428ba7bbb" providerId="ADAL" clId="{78B52457-ECFA-4CBA-91A4-E82E2AA81BE0}" dt="2025-03-17T09:58:28.430" v="224" actId="1035"/>
          <ac:spMkLst>
            <pc:docMk/>
            <pc:sldMk cId="3359817594" sldId="292"/>
            <ac:spMk id="18" creationId="{85E7930F-E22C-8C62-49AB-F247C47BB0FE}"/>
          </ac:spMkLst>
        </pc:spChg>
        <pc:spChg chg="mod">
          <ac:chgData name="Alexander Milward" userId="cbb52dd4-e5f6-46c8-9343-7d9428ba7bbb" providerId="ADAL" clId="{78B52457-ECFA-4CBA-91A4-E82E2AA81BE0}" dt="2025-03-17T09:58:28.430" v="224" actId="1035"/>
          <ac:spMkLst>
            <pc:docMk/>
            <pc:sldMk cId="3359817594" sldId="292"/>
            <ac:spMk id="19" creationId="{2D359D13-8780-408A-8557-DE41CF7CD519}"/>
          </ac:spMkLst>
        </pc:spChg>
        <pc:spChg chg="mod">
          <ac:chgData name="Alexander Milward" userId="cbb52dd4-e5f6-46c8-9343-7d9428ba7bbb" providerId="ADAL" clId="{78B52457-ECFA-4CBA-91A4-E82E2AA81BE0}" dt="2025-03-17T09:58:28.430" v="224" actId="1035"/>
          <ac:spMkLst>
            <pc:docMk/>
            <pc:sldMk cId="3359817594" sldId="292"/>
            <ac:spMk id="20" creationId="{DDBE4686-EF78-3E4C-73BC-9766B94035E6}"/>
          </ac:spMkLst>
        </pc:spChg>
        <pc:spChg chg="mod">
          <ac:chgData name="Alexander Milward" userId="cbb52dd4-e5f6-46c8-9343-7d9428ba7bbb" providerId="ADAL" clId="{78B52457-ECFA-4CBA-91A4-E82E2AA81BE0}" dt="2025-03-17T09:58:28.430" v="224" actId="1035"/>
          <ac:spMkLst>
            <pc:docMk/>
            <pc:sldMk cId="3359817594" sldId="292"/>
            <ac:spMk id="22" creationId="{835B441A-AEAF-935A-5F7F-2E83BA0B73DD}"/>
          </ac:spMkLst>
        </pc:spChg>
        <pc:spChg chg="mod">
          <ac:chgData name="Alexander Milward" userId="cbb52dd4-e5f6-46c8-9343-7d9428ba7bbb" providerId="ADAL" clId="{78B52457-ECFA-4CBA-91A4-E82E2AA81BE0}" dt="2025-03-17T09:58:28.430" v="224" actId="1035"/>
          <ac:spMkLst>
            <pc:docMk/>
            <pc:sldMk cId="3359817594" sldId="292"/>
            <ac:spMk id="23" creationId="{BE89F476-9870-7C84-01E6-B82AAF726C45}"/>
          </ac:spMkLst>
        </pc:spChg>
        <pc:spChg chg="mod">
          <ac:chgData name="Alexander Milward" userId="cbb52dd4-e5f6-46c8-9343-7d9428ba7bbb" providerId="ADAL" clId="{78B52457-ECFA-4CBA-91A4-E82E2AA81BE0}" dt="2025-03-17T09:58:28.430" v="224" actId="1035"/>
          <ac:spMkLst>
            <pc:docMk/>
            <pc:sldMk cId="3359817594" sldId="292"/>
            <ac:spMk id="24" creationId="{CDCC260F-F9AE-5AEC-1EF9-1E198098D215}"/>
          </ac:spMkLst>
        </pc:spChg>
        <pc:spChg chg="mod">
          <ac:chgData name="Alexander Milward" userId="cbb52dd4-e5f6-46c8-9343-7d9428ba7bbb" providerId="ADAL" clId="{78B52457-ECFA-4CBA-91A4-E82E2AA81BE0}" dt="2025-03-17T09:58:28.430" v="224" actId="1035"/>
          <ac:spMkLst>
            <pc:docMk/>
            <pc:sldMk cId="3359817594" sldId="292"/>
            <ac:spMk id="27" creationId="{3C88EF75-4AEC-C2C8-181F-2EE26ACC5433}"/>
          </ac:spMkLst>
        </pc:spChg>
        <pc:spChg chg="mod">
          <ac:chgData name="Alexander Milward" userId="cbb52dd4-e5f6-46c8-9343-7d9428ba7bbb" providerId="ADAL" clId="{78B52457-ECFA-4CBA-91A4-E82E2AA81BE0}" dt="2025-03-17T09:58:28.430" v="224" actId="1035"/>
          <ac:spMkLst>
            <pc:docMk/>
            <pc:sldMk cId="3359817594" sldId="292"/>
            <ac:spMk id="30" creationId="{8A9520EB-419C-7ECE-C234-7CB0E541966A}"/>
          </ac:spMkLst>
        </pc:spChg>
        <pc:picChg chg="mod">
          <ac:chgData name="Alexander Milward" userId="cbb52dd4-e5f6-46c8-9343-7d9428ba7bbb" providerId="ADAL" clId="{78B52457-ECFA-4CBA-91A4-E82E2AA81BE0}" dt="2025-03-17T09:56:41.268" v="200" actId="1035"/>
          <ac:picMkLst>
            <pc:docMk/>
            <pc:sldMk cId="3359817594" sldId="292"/>
            <ac:picMk id="14" creationId="{B0C28CB4-9E27-01D0-375D-D0EE6E661E28}"/>
          </ac:picMkLst>
        </pc:picChg>
      </pc:sldChg>
      <pc:sldChg chg="addSp delSp modSp mod">
        <pc:chgData name="Alexander Milward" userId="cbb52dd4-e5f6-46c8-9343-7d9428ba7bbb" providerId="ADAL" clId="{78B52457-ECFA-4CBA-91A4-E82E2AA81BE0}" dt="2025-03-17T13:16:29.568" v="1398" actId="1076"/>
        <pc:sldMkLst>
          <pc:docMk/>
          <pc:sldMk cId="2266505213" sldId="293"/>
        </pc:sldMkLst>
        <pc:spChg chg="mod">
          <ac:chgData name="Alexander Milward" userId="cbb52dd4-e5f6-46c8-9343-7d9428ba7bbb" providerId="ADAL" clId="{78B52457-ECFA-4CBA-91A4-E82E2AA81BE0}" dt="2025-03-17T11:44:33.526" v="950" actId="14100"/>
          <ac:spMkLst>
            <pc:docMk/>
            <pc:sldMk cId="2266505213" sldId="293"/>
            <ac:spMk id="6" creationId="{3B6C9A60-2636-9ED8-A2EC-976A0159E7A2}"/>
          </ac:spMkLst>
        </pc:spChg>
        <pc:spChg chg="mod">
          <ac:chgData name="Alexander Milward" userId="cbb52dd4-e5f6-46c8-9343-7d9428ba7bbb" providerId="ADAL" clId="{78B52457-ECFA-4CBA-91A4-E82E2AA81BE0}" dt="2025-03-17T13:16:09.078" v="1377"/>
          <ac:spMkLst>
            <pc:docMk/>
            <pc:sldMk cId="2266505213" sldId="293"/>
            <ac:spMk id="17" creationId="{843971D2-69C0-48F0-EEAC-DAE11925A7BB}"/>
          </ac:spMkLst>
        </pc:spChg>
        <pc:spChg chg="mod">
          <ac:chgData name="Alexander Milward" userId="cbb52dd4-e5f6-46c8-9343-7d9428ba7bbb" providerId="ADAL" clId="{78B52457-ECFA-4CBA-91A4-E82E2AA81BE0}" dt="2025-03-17T13:16:09.078" v="1377"/>
          <ac:spMkLst>
            <pc:docMk/>
            <pc:sldMk cId="2266505213" sldId="293"/>
            <ac:spMk id="28" creationId="{A50A25CA-0962-EE76-E7E2-51F6E8E42F70}"/>
          </ac:spMkLst>
        </pc:spChg>
        <pc:spChg chg="mod">
          <ac:chgData name="Alexander Milward" userId="cbb52dd4-e5f6-46c8-9343-7d9428ba7bbb" providerId="ADAL" clId="{78B52457-ECFA-4CBA-91A4-E82E2AA81BE0}" dt="2025-03-17T13:16:09.078" v="1377"/>
          <ac:spMkLst>
            <pc:docMk/>
            <pc:sldMk cId="2266505213" sldId="293"/>
            <ac:spMk id="29" creationId="{BDDEEFCE-AB8E-D037-DA40-AEA6D3740B2C}"/>
          </ac:spMkLst>
        </pc:spChg>
        <pc:grpChg chg="add mod">
          <ac:chgData name="Alexander Milward" userId="cbb52dd4-e5f6-46c8-9343-7d9428ba7bbb" providerId="ADAL" clId="{78B52457-ECFA-4CBA-91A4-E82E2AA81BE0}" dt="2025-03-17T13:16:29.568" v="1398" actId="1076"/>
          <ac:grpSpMkLst>
            <pc:docMk/>
            <pc:sldMk cId="2266505213" sldId="293"/>
            <ac:grpSpMk id="2" creationId="{23C794A6-FA20-6FAF-C088-5AA509786D0A}"/>
          </ac:grpSpMkLst>
        </pc:grpChg>
        <pc:grpChg chg="mod">
          <ac:chgData name="Alexander Milward" userId="cbb52dd4-e5f6-46c8-9343-7d9428ba7bbb" providerId="ADAL" clId="{78B52457-ECFA-4CBA-91A4-E82E2AA81BE0}" dt="2025-03-17T13:16:09.078" v="1377"/>
          <ac:grpSpMkLst>
            <pc:docMk/>
            <pc:sldMk cId="2266505213" sldId="293"/>
            <ac:grpSpMk id="27" creationId="{F639C60C-2128-5EA3-BB31-3B8B178393AF}"/>
          </ac:grpSpMkLst>
        </pc:grpChg>
      </pc:sldChg>
      <pc:sldChg chg="modSp mod">
        <pc:chgData name="Alexander Milward" userId="cbb52dd4-e5f6-46c8-9343-7d9428ba7bbb" providerId="ADAL" clId="{78B52457-ECFA-4CBA-91A4-E82E2AA81BE0}" dt="2025-03-17T11:33:05.700" v="861" actId="1076"/>
        <pc:sldMkLst>
          <pc:docMk/>
          <pc:sldMk cId="903438001" sldId="294"/>
        </pc:sldMkLst>
        <pc:spChg chg="mod">
          <ac:chgData name="Alexander Milward" userId="cbb52dd4-e5f6-46c8-9343-7d9428ba7bbb" providerId="ADAL" clId="{78B52457-ECFA-4CBA-91A4-E82E2AA81BE0}" dt="2025-03-17T10:17:50.622" v="330" actId="1076"/>
          <ac:spMkLst>
            <pc:docMk/>
            <pc:sldMk cId="903438001" sldId="294"/>
            <ac:spMk id="3" creationId="{482F7947-5A5B-E25B-F946-A11E2F8F7C8C}"/>
          </ac:spMkLst>
        </pc:spChg>
        <pc:spChg chg="mod">
          <ac:chgData name="Alexander Milward" userId="cbb52dd4-e5f6-46c8-9343-7d9428ba7bbb" providerId="ADAL" clId="{78B52457-ECFA-4CBA-91A4-E82E2AA81BE0}" dt="2025-03-17T11:33:05.700" v="861" actId="1076"/>
          <ac:spMkLst>
            <pc:docMk/>
            <pc:sldMk cId="903438001" sldId="294"/>
            <ac:spMk id="6" creationId="{25B547C4-F519-04C7-C8D1-8838E978F2BB}"/>
          </ac:spMkLst>
        </pc:spChg>
      </pc:sldChg>
      <pc:sldChg chg="modSp mod">
        <pc:chgData name="Alexander Milward" userId="cbb52dd4-e5f6-46c8-9343-7d9428ba7bbb" providerId="ADAL" clId="{78B52457-ECFA-4CBA-91A4-E82E2AA81BE0}" dt="2025-03-17T11:28:40.435" v="830" actId="1076"/>
        <pc:sldMkLst>
          <pc:docMk/>
          <pc:sldMk cId="1705024923" sldId="295"/>
        </pc:sldMkLst>
        <pc:spChg chg="mod">
          <ac:chgData name="Alexander Milward" userId="cbb52dd4-e5f6-46c8-9343-7d9428ba7bbb" providerId="ADAL" clId="{78B52457-ECFA-4CBA-91A4-E82E2AA81BE0}" dt="2025-03-17T10:03:35.420" v="264" actId="20577"/>
          <ac:spMkLst>
            <pc:docMk/>
            <pc:sldMk cId="1705024923" sldId="295"/>
            <ac:spMk id="4" creationId="{4E4BAAD9-71B2-EC8E-085C-4D025C370836}"/>
          </ac:spMkLst>
        </pc:spChg>
        <pc:spChg chg="mod">
          <ac:chgData name="Alexander Milward" userId="cbb52dd4-e5f6-46c8-9343-7d9428ba7bbb" providerId="ADAL" clId="{78B52457-ECFA-4CBA-91A4-E82E2AA81BE0}" dt="2025-03-17T11:28:40.435" v="830" actId="1076"/>
          <ac:spMkLst>
            <pc:docMk/>
            <pc:sldMk cId="1705024923" sldId="295"/>
            <ac:spMk id="6" creationId="{77D15010-C0AD-4224-DDD4-F5BF6BA01E0D}"/>
          </ac:spMkLst>
        </pc:spChg>
        <pc:spChg chg="mod">
          <ac:chgData name="Alexander Milward" userId="cbb52dd4-e5f6-46c8-9343-7d9428ba7bbb" providerId="ADAL" clId="{78B52457-ECFA-4CBA-91A4-E82E2AA81BE0}" dt="2025-03-17T10:03:59.371" v="265" actId="20577"/>
          <ac:spMkLst>
            <pc:docMk/>
            <pc:sldMk cId="1705024923" sldId="295"/>
            <ac:spMk id="13" creationId="{D2F9CA2C-A7DE-E15C-FE4E-EE7D362DC0EE}"/>
          </ac:spMkLst>
        </pc:spChg>
      </pc:sldChg>
      <pc:sldChg chg="modSp mod">
        <pc:chgData name="Alexander Milward" userId="cbb52dd4-e5f6-46c8-9343-7d9428ba7bbb" providerId="ADAL" clId="{78B52457-ECFA-4CBA-91A4-E82E2AA81BE0}" dt="2025-03-17T11:29:18.051" v="841" actId="1036"/>
        <pc:sldMkLst>
          <pc:docMk/>
          <pc:sldMk cId="3573494452" sldId="296"/>
        </pc:sldMkLst>
        <pc:spChg chg="mod">
          <ac:chgData name="Alexander Milward" userId="cbb52dd4-e5f6-46c8-9343-7d9428ba7bbb" providerId="ADAL" clId="{78B52457-ECFA-4CBA-91A4-E82E2AA81BE0}" dt="2025-03-17T11:29:18.051" v="841" actId="1036"/>
          <ac:spMkLst>
            <pc:docMk/>
            <pc:sldMk cId="3573494452" sldId="296"/>
            <ac:spMk id="2" creationId="{92741A3E-021B-3887-AAC6-886AA4FC74EF}"/>
          </ac:spMkLst>
        </pc:spChg>
        <pc:spChg chg="mod">
          <ac:chgData name="Alexander Milward" userId="cbb52dd4-e5f6-46c8-9343-7d9428ba7bbb" providerId="ADAL" clId="{78B52457-ECFA-4CBA-91A4-E82E2AA81BE0}" dt="2025-03-17T11:29:18.051" v="841" actId="1036"/>
          <ac:spMkLst>
            <pc:docMk/>
            <pc:sldMk cId="3573494452" sldId="296"/>
            <ac:spMk id="7" creationId="{42AF0468-D50D-EA84-2D35-2EE82F809845}"/>
          </ac:spMkLst>
        </pc:spChg>
        <pc:spChg chg="mod">
          <ac:chgData name="Alexander Milward" userId="cbb52dd4-e5f6-46c8-9343-7d9428ba7bbb" providerId="ADAL" clId="{78B52457-ECFA-4CBA-91A4-E82E2AA81BE0}" dt="2025-03-17T10:06:34.028" v="272" actId="1076"/>
          <ac:spMkLst>
            <pc:docMk/>
            <pc:sldMk cId="3573494452" sldId="296"/>
            <ac:spMk id="29" creationId="{91190502-A5E3-B074-042A-580F1FFADDAF}"/>
          </ac:spMkLst>
        </pc:spChg>
      </pc:sldChg>
      <pc:sldChg chg="modSp mod modNotesTx">
        <pc:chgData name="Alexander Milward" userId="cbb52dd4-e5f6-46c8-9343-7d9428ba7bbb" providerId="ADAL" clId="{78B52457-ECFA-4CBA-91A4-E82E2AA81BE0}" dt="2025-03-17T12:42:20.695" v="1340" actId="114"/>
        <pc:sldMkLst>
          <pc:docMk/>
          <pc:sldMk cId="2142185638" sldId="297"/>
        </pc:sldMkLst>
        <pc:spChg chg="mod">
          <ac:chgData name="Alexander Milward" userId="cbb52dd4-e5f6-46c8-9343-7d9428ba7bbb" providerId="ADAL" clId="{78B52457-ECFA-4CBA-91A4-E82E2AA81BE0}" dt="2025-03-17T11:29:38.434" v="843" actId="1076"/>
          <ac:spMkLst>
            <pc:docMk/>
            <pc:sldMk cId="2142185638" sldId="297"/>
            <ac:spMk id="6" creationId="{CA9CE9CB-37A0-6F30-38A2-D8CDC5FDFD2D}"/>
          </ac:spMkLst>
        </pc:spChg>
      </pc:sldChg>
      <pc:sldChg chg="modSp mod modNotesTx">
        <pc:chgData name="Alexander Milward" userId="cbb52dd4-e5f6-46c8-9343-7d9428ba7bbb" providerId="ADAL" clId="{78B52457-ECFA-4CBA-91A4-E82E2AA81BE0}" dt="2025-03-17T12:42:25.956" v="1341" actId="114"/>
        <pc:sldMkLst>
          <pc:docMk/>
          <pc:sldMk cId="3350922937" sldId="298"/>
        </pc:sldMkLst>
        <pc:spChg chg="mod">
          <ac:chgData name="Alexander Milward" userId="cbb52dd4-e5f6-46c8-9343-7d9428ba7bbb" providerId="ADAL" clId="{78B52457-ECFA-4CBA-91A4-E82E2AA81BE0}" dt="2025-03-17T11:30:04.846" v="845" actId="1076"/>
          <ac:spMkLst>
            <pc:docMk/>
            <pc:sldMk cId="3350922937" sldId="298"/>
            <ac:spMk id="6" creationId="{1EE0363E-5BCF-5E6A-373B-79E7BB50FED4}"/>
          </ac:spMkLst>
        </pc:spChg>
        <pc:spChg chg="mod">
          <ac:chgData name="Alexander Milward" userId="cbb52dd4-e5f6-46c8-9343-7d9428ba7bbb" providerId="ADAL" clId="{78B52457-ECFA-4CBA-91A4-E82E2AA81BE0}" dt="2025-03-17T10:11:57.796" v="319" actId="20577"/>
          <ac:spMkLst>
            <pc:docMk/>
            <pc:sldMk cId="3350922937" sldId="298"/>
            <ac:spMk id="12" creationId="{FDAF511F-708E-0C75-B215-AACF8E648730}"/>
          </ac:spMkLst>
        </pc:spChg>
      </pc:sldChg>
      <pc:sldChg chg="modSp mod modNotesTx">
        <pc:chgData name="Alexander Milward" userId="cbb52dd4-e5f6-46c8-9343-7d9428ba7bbb" providerId="ADAL" clId="{78B52457-ECFA-4CBA-91A4-E82E2AA81BE0}" dt="2025-03-17T11:36:26.633" v="905" actId="1076"/>
        <pc:sldMkLst>
          <pc:docMk/>
          <pc:sldMk cId="2983199058" sldId="299"/>
        </pc:sldMkLst>
        <pc:spChg chg="mod">
          <ac:chgData name="Alexander Milward" userId="cbb52dd4-e5f6-46c8-9343-7d9428ba7bbb" providerId="ADAL" clId="{78B52457-ECFA-4CBA-91A4-E82E2AA81BE0}" dt="2025-03-17T11:36:26.633" v="905" actId="1076"/>
          <ac:spMkLst>
            <pc:docMk/>
            <pc:sldMk cId="2983199058" sldId="299"/>
            <ac:spMk id="6" creationId="{A19DACC3-E821-04D9-AFE4-07987E9E1C14}"/>
          </ac:spMkLst>
        </pc:spChg>
      </pc:sldChg>
      <pc:sldChg chg="add del">
        <pc:chgData name="Alexander Milward" userId="cbb52dd4-e5f6-46c8-9343-7d9428ba7bbb" providerId="ADAL" clId="{78B52457-ECFA-4CBA-91A4-E82E2AA81BE0}" dt="2025-03-17T12:35:31.749" v="1324" actId="2696"/>
        <pc:sldMkLst>
          <pc:docMk/>
          <pc:sldMk cId="0" sldId="300"/>
        </pc:sldMkLst>
      </pc:sldChg>
      <pc:sldChg chg="addSp delSp modSp mod modNotesTx">
        <pc:chgData name="Alexander Milward" userId="cbb52dd4-e5f6-46c8-9343-7d9428ba7bbb" providerId="ADAL" clId="{78B52457-ECFA-4CBA-91A4-E82E2AA81BE0}" dt="2025-03-17T12:42:37.976" v="1342" actId="114"/>
        <pc:sldMkLst>
          <pc:docMk/>
          <pc:sldMk cId="3524061008" sldId="301"/>
        </pc:sldMkLst>
        <pc:spChg chg="mod">
          <ac:chgData name="Alexander Milward" userId="cbb52dd4-e5f6-46c8-9343-7d9428ba7bbb" providerId="ADAL" clId="{78B52457-ECFA-4CBA-91A4-E82E2AA81BE0}" dt="2025-03-17T10:19:55.671" v="343" actId="20577"/>
          <ac:spMkLst>
            <pc:docMk/>
            <pc:sldMk cId="3524061008" sldId="301"/>
            <ac:spMk id="2" creationId="{CB3EAFF4-6F01-AD0B-7ACD-37282CCECC83}"/>
          </ac:spMkLst>
        </pc:spChg>
        <pc:spChg chg="mod">
          <ac:chgData name="Alexander Milward" userId="cbb52dd4-e5f6-46c8-9343-7d9428ba7bbb" providerId="ADAL" clId="{78B52457-ECFA-4CBA-91A4-E82E2AA81BE0}" dt="2025-03-17T10:19:58.175" v="344" actId="20577"/>
          <ac:spMkLst>
            <pc:docMk/>
            <pc:sldMk cId="3524061008" sldId="301"/>
            <ac:spMk id="3" creationId="{E7FC6F43-F47F-7331-5CA3-99C1358952D9}"/>
          </ac:spMkLst>
        </pc:spChg>
        <pc:spChg chg="add mod">
          <ac:chgData name="Alexander Milward" userId="cbb52dd4-e5f6-46c8-9343-7d9428ba7bbb" providerId="ADAL" clId="{78B52457-ECFA-4CBA-91A4-E82E2AA81BE0}" dt="2025-03-17T11:54:10.702" v="1010"/>
          <ac:spMkLst>
            <pc:docMk/>
            <pc:sldMk cId="3524061008" sldId="301"/>
            <ac:spMk id="5" creationId="{FF809C4C-BDDF-B0FE-647C-12521ECED48E}"/>
          </ac:spMkLst>
        </pc:spChg>
        <pc:spChg chg="mod">
          <ac:chgData name="Alexander Milward" userId="cbb52dd4-e5f6-46c8-9343-7d9428ba7bbb" providerId="ADAL" clId="{78B52457-ECFA-4CBA-91A4-E82E2AA81BE0}" dt="2025-03-17T10:20:00.601" v="345" actId="20577"/>
          <ac:spMkLst>
            <pc:docMk/>
            <pc:sldMk cId="3524061008" sldId="301"/>
            <ac:spMk id="12" creationId="{080151F5-4125-1B20-271E-202870F3B39D}"/>
          </ac:spMkLst>
        </pc:spChg>
        <pc:spChg chg="mod">
          <ac:chgData name="Alexander Milward" userId="cbb52dd4-e5f6-46c8-9343-7d9428ba7bbb" providerId="ADAL" clId="{78B52457-ECFA-4CBA-91A4-E82E2AA81BE0}" dt="2025-03-17T11:49:31.820" v="986" actId="1035"/>
          <ac:spMkLst>
            <pc:docMk/>
            <pc:sldMk cId="3524061008" sldId="301"/>
            <ac:spMk id="13" creationId="{A4A3A043-D28E-CA82-9DFC-54F168656D28}"/>
          </ac:spMkLst>
        </pc:spChg>
      </pc:sldChg>
      <pc:sldChg chg="addSp delSp modSp mod modCm modNotesTx">
        <pc:chgData name="Alexander Milward" userId="cbb52dd4-e5f6-46c8-9343-7d9428ba7bbb" providerId="ADAL" clId="{78B52457-ECFA-4CBA-91A4-E82E2AA81BE0}" dt="2025-03-17T12:42:42" v="1343" actId="114"/>
        <pc:sldMkLst>
          <pc:docMk/>
          <pc:sldMk cId="3482930335" sldId="303"/>
        </pc:sldMkLst>
        <pc:spChg chg="mod">
          <ac:chgData name="Alexander Milward" userId="cbb52dd4-e5f6-46c8-9343-7d9428ba7bbb" providerId="ADAL" clId="{78B52457-ECFA-4CBA-91A4-E82E2AA81BE0}" dt="2025-03-17T11:47:47.958" v="969"/>
          <ac:spMkLst>
            <pc:docMk/>
            <pc:sldMk cId="3482930335" sldId="303"/>
            <ac:spMk id="2" creationId="{45106E2B-BBA8-DD22-49B7-56AAE30FC378}"/>
          </ac:spMkLst>
        </pc:spChg>
        <pc:spChg chg="add del mod">
          <ac:chgData name="Alexander Milward" userId="cbb52dd4-e5f6-46c8-9343-7d9428ba7bbb" providerId="ADAL" clId="{78B52457-ECFA-4CBA-91A4-E82E2AA81BE0}" dt="2025-03-17T11:37:19.309" v="925" actId="1035"/>
          <ac:spMkLst>
            <pc:docMk/>
            <pc:sldMk cId="3482930335" sldId="303"/>
            <ac:spMk id="6" creationId="{84A91A88-45B3-D60B-71D6-31C2DE6C3CA5}"/>
          </ac:spMkLst>
        </pc:spChg>
        <pc:spChg chg="mod">
          <ac:chgData name="Alexander Milward" userId="cbb52dd4-e5f6-46c8-9343-7d9428ba7bbb" providerId="ADAL" clId="{78B52457-ECFA-4CBA-91A4-E82E2AA81BE0}" dt="2025-03-17T10:21:09.531" v="347" actId="1076"/>
          <ac:spMkLst>
            <pc:docMk/>
            <pc:sldMk cId="3482930335" sldId="303"/>
            <ac:spMk id="12" creationId="{F93C3D68-6793-985E-C922-E3AA3BC755E2}"/>
          </ac:spMkLst>
        </pc:spChg>
        <pc:spChg chg="add mod">
          <ac:chgData name="Alexander Milward" userId="cbb52dd4-e5f6-46c8-9343-7d9428ba7bbb" providerId="ADAL" clId="{78B52457-ECFA-4CBA-91A4-E82E2AA81BE0}" dt="2025-03-17T11:54:30.018" v="1012"/>
          <ac:spMkLst>
            <pc:docMk/>
            <pc:sldMk cId="3482930335" sldId="303"/>
            <ac:spMk id="33" creationId="{7641011F-4879-C700-5F4C-FB6DCBF5D92E}"/>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47:47.958" v="969"/>
              <pc2:cmMkLst xmlns:pc2="http://schemas.microsoft.com/office/powerpoint/2019/9/main/command">
                <pc:docMk/>
                <pc:sldMk cId="3482930335" sldId="303"/>
                <pc2:cmMk id="{C7C20EBC-77F7-44FC-A07C-F64E5C4AC48D}"/>
              </pc2:cmMkLst>
            </pc226:cmChg>
          </p:ext>
        </pc:extLst>
      </pc:sldChg>
      <pc:sldChg chg="addSp delSp modSp mod">
        <pc:chgData name="Alexander Milward" userId="cbb52dd4-e5f6-46c8-9343-7d9428ba7bbb" providerId="ADAL" clId="{78B52457-ECFA-4CBA-91A4-E82E2AA81BE0}" dt="2025-03-17T11:56:06.302" v="1022" actId="12788"/>
        <pc:sldMkLst>
          <pc:docMk/>
          <pc:sldMk cId="935288696" sldId="304"/>
        </pc:sldMkLst>
        <pc:spChg chg="mod">
          <ac:chgData name="Alexander Milward" userId="cbb52dd4-e5f6-46c8-9343-7d9428ba7bbb" providerId="ADAL" clId="{78B52457-ECFA-4CBA-91A4-E82E2AA81BE0}" dt="2025-03-17T10:24:34.468" v="354" actId="14100"/>
          <ac:spMkLst>
            <pc:docMk/>
            <pc:sldMk cId="935288696" sldId="304"/>
            <ac:spMk id="4" creationId="{3EF71BF8-9F13-C72A-21FC-EA325771248E}"/>
          </ac:spMkLst>
        </pc:spChg>
        <pc:spChg chg="add mod">
          <ac:chgData name="Alexander Milward" userId="cbb52dd4-e5f6-46c8-9343-7d9428ba7bbb" providerId="ADAL" clId="{78B52457-ECFA-4CBA-91A4-E82E2AA81BE0}" dt="2025-03-17T11:55:51.818" v="1020"/>
          <ac:spMkLst>
            <pc:docMk/>
            <pc:sldMk cId="935288696" sldId="304"/>
            <ac:spMk id="5" creationId="{E6A15472-5306-A174-F738-FFCBD6AB8A03}"/>
          </ac:spMkLst>
        </pc:spChg>
        <pc:spChg chg="mod">
          <ac:chgData name="Alexander Milward" userId="cbb52dd4-e5f6-46c8-9343-7d9428ba7bbb" providerId="ADAL" clId="{78B52457-ECFA-4CBA-91A4-E82E2AA81BE0}" dt="2025-03-17T11:56:06.302" v="1022" actId="12788"/>
          <ac:spMkLst>
            <pc:docMk/>
            <pc:sldMk cId="935288696" sldId="304"/>
            <ac:spMk id="17" creationId="{A06C8165-D73B-443A-D24E-BF21C0FBF1DD}"/>
          </ac:spMkLst>
        </pc:spChg>
      </pc:sldChg>
      <pc:sldChg chg="modSp mod">
        <pc:chgData name="Alexander Milward" userId="cbb52dd4-e5f6-46c8-9343-7d9428ba7bbb" providerId="ADAL" clId="{78B52457-ECFA-4CBA-91A4-E82E2AA81BE0}" dt="2025-03-17T11:40:11.503" v="934" actId="1035"/>
        <pc:sldMkLst>
          <pc:docMk/>
          <pc:sldMk cId="1271885808" sldId="305"/>
        </pc:sldMkLst>
        <pc:spChg chg="mod">
          <ac:chgData name="Alexander Milward" userId="cbb52dd4-e5f6-46c8-9343-7d9428ba7bbb" providerId="ADAL" clId="{78B52457-ECFA-4CBA-91A4-E82E2AA81BE0}" dt="2025-03-17T11:40:11.503" v="934" actId="1035"/>
          <ac:spMkLst>
            <pc:docMk/>
            <pc:sldMk cId="1271885808" sldId="305"/>
            <ac:spMk id="7" creationId="{E23E5C28-0D67-0E60-75DE-80CCB20B97BA}"/>
          </ac:spMkLst>
        </pc:spChg>
        <pc:spChg chg="mod">
          <ac:chgData name="Alexander Milward" userId="cbb52dd4-e5f6-46c8-9343-7d9428ba7bbb" providerId="ADAL" clId="{78B52457-ECFA-4CBA-91A4-E82E2AA81BE0}" dt="2025-03-17T10:28:39.893" v="396" actId="14100"/>
          <ac:spMkLst>
            <pc:docMk/>
            <pc:sldMk cId="1271885808" sldId="305"/>
            <ac:spMk id="21" creationId="{A02E6F9F-7A57-03D9-8F61-0C45A9BAA99A}"/>
          </ac:spMkLst>
        </pc:spChg>
        <pc:spChg chg="mod">
          <ac:chgData name="Alexander Milward" userId="cbb52dd4-e5f6-46c8-9343-7d9428ba7bbb" providerId="ADAL" clId="{78B52457-ECFA-4CBA-91A4-E82E2AA81BE0}" dt="2025-03-17T10:27:38.322" v="391" actId="1076"/>
          <ac:spMkLst>
            <pc:docMk/>
            <pc:sldMk cId="1271885808" sldId="305"/>
            <ac:spMk id="22" creationId="{49F0D90E-2584-EA3A-975B-46324A9687CA}"/>
          </ac:spMkLst>
        </pc:spChg>
        <pc:spChg chg="mod">
          <ac:chgData name="Alexander Milward" userId="cbb52dd4-e5f6-46c8-9343-7d9428ba7bbb" providerId="ADAL" clId="{78B52457-ECFA-4CBA-91A4-E82E2AA81BE0}" dt="2025-03-17T10:27:08.048" v="388" actId="1076"/>
          <ac:spMkLst>
            <pc:docMk/>
            <pc:sldMk cId="1271885808" sldId="305"/>
            <ac:spMk id="27" creationId="{5CA0E054-6AEB-16F6-042A-A30EEB047E8E}"/>
          </ac:spMkLst>
        </pc:spChg>
      </pc:sldChg>
      <pc:sldChg chg="addSp delSp modSp mod modNotesTx">
        <pc:chgData name="Alexander Milward" userId="cbb52dd4-e5f6-46c8-9343-7d9428ba7bbb" providerId="ADAL" clId="{78B52457-ECFA-4CBA-91A4-E82E2AA81BE0}" dt="2025-03-17T12:39:25.156" v="1328" actId="22"/>
        <pc:sldMkLst>
          <pc:docMk/>
          <pc:sldMk cId="1928072218" sldId="306"/>
        </pc:sldMkLst>
        <pc:spChg chg="add mod">
          <ac:chgData name="Alexander Milward" userId="cbb52dd4-e5f6-46c8-9343-7d9428ba7bbb" providerId="ADAL" clId="{78B52457-ECFA-4CBA-91A4-E82E2AA81BE0}" dt="2025-03-17T11:54:51.051" v="1014"/>
          <ac:spMkLst>
            <pc:docMk/>
            <pc:sldMk cId="1928072218" sldId="306"/>
            <ac:spMk id="5" creationId="{895EE110-5793-839A-567F-2030FB2C48C3}"/>
          </ac:spMkLst>
        </pc:spChg>
        <pc:spChg chg="mod">
          <ac:chgData name="Alexander Milward" userId="cbb52dd4-e5f6-46c8-9343-7d9428ba7bbb" providerId="ADAL" clId="{78B52457-ECFA-4CBA-91A4-E82E2AA81BE0}" dt="2025-03-17T10:22:40.916" v="348" actId="20577"/>
          <ac:spMkLst>
            <pc:docMk/>
            <pc:sldMk cId="1928072218" sldId="306"/>
            <ac:spMk id="12" creationId="{A740D118-1E4F-318E-1BFC-A70944C0B5B7}"/>
          </ac:spMkLst>
        </pc:spChg>
        <pc:spChg chg="mod">
          <ac:chgData name="Alexander Milward" userId="cbb52dd4-e5f6-46c8-9343-7d9428ba7bbb" providerId="ADAL" clId="{78B52457-ECFA-4CBA-91A4-E82E2AA81BE0}" dt="2025-03-17T11:55:06.696" v="1018" actId="12788"/>
          <ac:spMkLst>
            <pc:docMk/>
            <pc:sldMk cId="1928072218" sldId="306"/>
            <ac:spMk id="23" creationId="{CDC80B6A-AF8C-99F4-8BAC-908D9E7F345C}"/>
          </ac:spMkLst>
        </pc:spChg>
      </pc:sldChg>
      <pc:sldChg chg="addSp delSp modSp mod">
        <pc:chgData name="Alexander Milward" userId="cbb52dd4-e5f6-46c8-9343-7d9428ba7bbb" providerId="ADAL" clId="{78B52457-ECFA-4CBA-91A4-E82E2AA81BE0}" dt="2025-03-17T11:34:08.883" v="898" actId="1035"/>
        <pc:sldMkLst>
          <pc:docMk/>
          <pc:sldMk cId="2251403307" sldId="307"/>
        </pc:sldMkLst>
        <pc:spChg chg="mod">
          <ac:chgData name="Alexander Milward" userId="cbb52dd4-e5f6-46c8-9343-7d9428ba7bbb" providerId="ADAL" clId="{78B52457-ECFA-4CBA-91A4-E82E2AA81BE0}" dt="2025-03-17T11:33:49.517" v="887" actId="1038"/>
          <ac:spMkLst>
            <pc:docMk/>
            <pc:sldMk cId="2251403307" sldId="307"/>
            <ac:spMk id="7" creationId="{6AB75EE5-73CC-CFC5-503D-434233687A63}"/>
          </ac:spMkLst>
        </pc:spChg>
        <pc:spChg chg="add mod">
          <ac:chgData name="Alexander Milward" userId="cbb52dd4-e5f6-46c8-9343-7d9428ba7bbb" providerId="ADAL" clId="{78B52457-ECFA-4CBA-91A4-E82E2AA81BE0}" dt="2025-03-17T11:34:08.883" v="898" actId="1035"/>
          <ac:spMkLst>
            <pc:docMk/>
            <pc:sldMk cId="2251403307" sldId="307"/>
            <ac:spMk id="19" creationId="{77EDA361-6100-63D7-FB7D-19FA28C7FBE5}"/>
          </ac:spMkLst>
        </pc:spChg>
        <pc:spChg chg="mod">
          <ac:chgData name="Alexander Milward" userId="cbb52dd4-e5f6-46c8-9343-7d9428ba7bbb" providerId="ADAL" clId="{78B52457-ECFA-4CBA-91A4-E82E2AA81BE0}" dt="2025-03-17T11:31:32.796" v="848" actId="1076"/>
          <ac:spMkLst>
            <pc:docMk/>
            <pc:sldMk cId="2251403307" sldId="307"/>
            <ac:spMk id="27" creationId="{CF121D81-FAD9-4125-114C-9174B094CE11}"/>
          </ac:spMkLst>
        </pc:spChg>
        <pc:spChg chg="mod">
          <ac:chgData name="Alexander Milward" userId="cbb52dd4-e5f6-46c8-9343-7d9428ba7bbb" providerId="ADAL" clId="{78B52457-ECFA-4CBA-91A4-E82E2AA81BE0}" dt="2025-03-17T11:31:44.709" v="850" actId="1076"/>
          <ac:spMkLst>
            <pc:docMk/>
            <pc:sldMk cId="2251403307" sldId="307"/>
            <ac:spMk id="29" creationId="{9751A67D-B5DA-D0D3-2AA0-063BB2BB014E}"/>
          </ac:spMkLst>
        </pc:spChg>
      </pc:sldChg>
      <pc:sldChg chg="addSp delSp modSp mod modNotesTx">
        <pc:chgData name="Alexander Milward" userId="cbb52dd4-e5f6-46c8-9343-7d9428ba7bbb" providerId="ADAL" clId="{78B52457-ECFA-4CBA-91A4-E82E2AA81BE0}" dt="2025-03-17T13:26:40.326" v="1427" actId="1038"/>
        <pc:sldMkLst>
          <pc:docMk/>
          <pc:sldMk cId="3633185220" sldId="308"/>
        </pc:sldMkLst>
        <pc:spChg chg="mod">
          <ac:chgData name="Alexander Milward" userId="cbb52dd4-e5f6-46c8-9343-7d9428ba7bbb" providerId="ADAL" clId="{78B52457-ECFA-4CBA-91A4-E82E2AA81BE0}" dt="2025-03-17T11:57:17.020" v="1027" actId="12788"/>
          <ac:spMkLst>
            <pc:docMk/>
            <pc:sldMk cId="3633185220" sldId="308"/>
            <ac:spMk id="6" creationId="{89723231-DBA2-C789-3CBD-5B1F684E9338}"/>
          </ac:spMkLst>
        </pc:spChg>
        <pc:spChg chg="add mod">
          <ac:chgData name="Alexander Milward" userId="cbb52dd4-e5f6-46c8-9343-7d9428ba7bbb" providerId="ADAL" clId="{78B52457-ECFA-4CBA-91A4-E82E2AA81BE0}" dt="2025-03-17T11:56:59.398" v="1023"/>
          <ac:spMkLst>
            <pc:docMk/>
            <pc:sldMk cId="3633185220" sldId="308"/>
            <ac:spMk id="17" creationId="{CA9DD4A3-1CC1-DBC9-D61F-468EF207596B}"/>
          </ac:spMkLst>
        </pc:spChg>
        <pc:spChg chg="add mod">
          <ac:chgData name="Alexander Milward" userId="cbb52dd4-e5f6-46c8-9343-7d9428ba7bbb" providerId="ADAL" clId="{78B52457-ECFA-4CBA-91A4-E82E2AA81BE0}" dt="2025-03-17T13:26:40.326" v="1427" actId="1038"/>
          <ac:spMkLst>
            <pc:docMk/>
            <pc:sldMk cId="3633185220" sldId="308"/>
            <ac:spMk id="18" creationId="{8E493C4D-44BD-EA75-5BAA-51769B5C7C7E}"/>
          </ac:spMkLst>
        </pc:spChg>
      </pc:sldChg>
      <pc:sldChg chg="addSp delSp modSp mod modNotesTx">
        <pc:chgData name="Alexander Milward" userId="cbb52dd4-e5f6-46c8-9343-7d9428ba7bbb" providerId="ADAL" clId="{78B52457-ECFA-4CBA-91A4-E82E2AA81BE0}" dt="2025-03-17T11:58:44.710" v="1042" actId="1076"/>
        <pc:sldMkLst>
          <pc:docMk/>
          <pc:sldMk cId="3340900492" sldId="309"/>
        </pc:sldMkLst>
        <pc:spChg chg="mod">
          <ac:chgData name="Alexander Milward" userId="cbb52dd4-e5f6-46c8-9343-7d9428ba7bbb" providerId="ADAL" clId="{78B52457-ECFA-4CBA-91A4-E82E2AA81BE0}" dt="2025-03-17T10:46:04.314" v="609" actId="1076"/>
          <ac:spMkLst>
            <pc:docMk/>
            <pc:sldMk cId="3340900492" sldId="309"/>
            <ac:spMk id="3" creationId="{758F2AF6-09FF-0007-2706-DAF12BD8D9BB}"/>
          </ac:spMkLst>
        </pc:spChg>
        <pc:spChg chg="add mod">
          <ac:chgData name="Alexander Milward" userId="cbb52dd4-e5f6-46c8-9343-7d9428ba7bbb" providerId="ADAL" clId="{78B52457-ECFA-4CBA-91A4-E82E2AA81BE0}" dt="2025-03-17T11:58:44.710" v="1042" actId="1076"/>
          <ac:spMkLst>
            <pc:docMk/>
            <pc:sldMk cId="3340900492" sldId="309"/>
            <ac:spMk id="5" creationId="{203EF6B9-9173-F03B-F7D9-65D3EEC25C40}"/>
          </ac:spMkLst>
        </pc:spChg>
        <pc:spChg chg="mod">
          <ac:chgData name="Alexander Milward" userId="cbb52dd4-e5f6-46c8-9343-7d9428ba7bbb" providerId="ADAL" clId="{78B52457-ECFA-4CBA-91A4-E82E2AA81BE0}" dt="2025-03-17T10:45:51.152" v="607" actId="1076"/>
          <ac:spMkLst>
            <pc:docMk/>
            <pc:sldMk cId="3340900492" sldId="309"/>
            <ac:spMk id="12" creationId="{A827769E-BD4A-380F-F5AC-0D3BE006C01A}"/>
          </ac:spMkLst>
        </pc:spChg>
        <pc:spChg chg="add mod">
          <ac:chgData name="Alexander Milward" userId="cbb52dd4-e5f6-46c8-9343-7d9428ba7bbb" providerId="ADAL" clId="{78B52457-ECFA-4CBA-91A4-E82E2AA81BE0}" dt="2025-03-17T11:58:34.153" v="1040"/>
          <ac:spMkLst>
            <pc:docMk/>
            <pc:sldMk cId="3340900492" sldId="309"/>
            <ac:spMk id="23" creationId="{7542CE51-8010-9F3A-7CD0-5FA96363EC4A}"/>
          </ac:spMkLst>
        </pc:spChg>
      </pc:sldChg>
      <pc:sldChg chg="addSp delSp modSp mod">
        <pc:chgData name="Alexander Milward" userId="cbb52dd4-e5f6-46c8-9343-7d9428ba7bbb" providerId="ADAL" clId="{78B52457-ECFA-4CBA-91A4-E82E2AA81BE0}" dt="2025-03-17T12:03:25.399" v="1071" actId="478"/>
        <pc:sldMkLst>
          <pc:docMk/>
          <pc:sldMk cId="1720631800" sldId="310"/>
        </pc:sldMkLst>
        <pc:spChg chg="mod">
          <ac:chgData name="Alexander Milward" userId="cbb52dd4-e5f6-46c8-9343-7d9428ba7bbb" providerId="ADAL" clId="{78B52457-ECFA-4CBA-91A4-E82E2AA81BE0}" dt="2025-03-17T12:00:58.906" v="1053" actId="12788"/>
          <ac:spMkLst>
            <pc:docMk/>
            <pc:sldMk cId="1720631800" sldId="310"/>
            <ac:spMk id="6" creationId="{0C82280C-80E0-4CDB-6612-7E2F8A84FF3D}"/>
          </ac:spMkLst>
        </pc:spChg>
        <pc:spChg chg="mod">
          <ac:chgData name="Alexander Milward" userId="cbb52dd4-e5f6-46c8-9343-7d9428ba7bbb" providerId="ADAL" clId="{78B52457-ECFA-4CBA-91A4-E82E2AA81BE0}" dt="2025-03-17T10:49:01.233" v="626" actId="14100"/>
          <ac:spMkLst>
            <pc:docMk/>
            <pc:sldMk cId="1720631800" sldId="310"/>
            <ac:spMk id="13" creationId="{6C2D8C29-B555-BDB7-A62B-479DA48823A6}"/>
          </ac:spMkLst>
        </pc:spChg>
        <pc:spChg chg="add mod">
          <ac:chgData name="Alexander Milward" userId="cbb52dd4-e5f6-46c8-9343-7d9428ba7bbb" providerId="ADAL" clId="{78B52457-ECFA-4CBA-91A4-E82E2AA81BE0}" dt="2025-03-17T12:01:48.562" v="1057" actId="12788"/>
          <ac:spMkLst>
            <pc:docMk/>
            <pc:sldMk cId="1720631800" sldId="310"/>
            <ac:spMk id="22" creationId="{9858E139-9216-DCC2-AEC0-AA3F7CFEC52D}"/>
          </ac:spMkLst>
        </pc:spChg>
      </pc:sldChg>
      <pc:sldChg chg="addSp delSp modSp mod modNotesTx">
        <pc:chgData name="Alexander Milward" userId="cbb52dd4-e5f6-46c8-9343-7d9428ba7bbb" providerId="ADAL" clId="{78B52457-ECFA-4CBA-91A4-E82E2AA81BE0}" dt="2025-03-17T12:43:09.152" v="1347" actId="114"/>
        <pc:sldMkLst>
          <pc:docMk/>
          <pc:sldMk cId="2598298971" sldId="311"/>
        </pc:sldMkLst>
        <pc:spChg chg="add mod">
          <ac:chgData name="Alexander Milward" userId="cbb52dd4-e5f6-46c8-9343-7d9428ba7bbb" providerId="ADAL" clId="{78B52457-ECFA-4CBA-91A4-E82E2AA81BE0}" dt="2025-03-17T12:02:13.217" v="1058"/>
          <ac:spMkLst>
            <pc:docMk/>
            <pc:sldMk cId="2598298971" sldId="311"/>
            <ac:spMk id="24" creationId="{1A8A9B34-F5C7-BE08-98AE-A8907F418844}"/>
          </ac:spMkLst>
        </pc:spChg>
        <pc:spChg chg="add del mod">
          <ac:chgData name="Alexander Milward" userId="cbb52dd4-e5f6-46c8-9343-7d9428ba7bbb" providerId="ADAL" clId="{78B52457-ECFA-4CBA-91A4-E82E2AA81BE0}" dt="2025-03-17T12:04:14.579" v="1085" actId="12788"/>
          <ac:spMkLst>
            <pc:docMk/>
            <pc:sldMk cId="2598298971" sldId="311"/>
            <ac:spMk id="44" creationId="{4121F6B7-C218-79FC-2B7D-8D2F2FE6DB81}"/>
          </ac:spMkLst>
        </pc:spChg>
        <pc:picChg chg="mod">
          <ac:chgData name="Alexander Milward" userId="cbb52dd4-e5f6-46c8-9343-7d9428ba7bbb" providerId="ADAL" clId="{78B52457-ECFA-4CBA-91A4-E82E2AA81BE0}" dt="2025-03-17T12:02:19.739" v="1061" actId="1076"/>
          <ac:picMkLst>
            <pc:docMk/>
            <pc:sldMk cId="2598298971" sldId="311"/>
            <ac:picMk id="14" creationId="{52137501-82DD-C9C8-F1DB-D11244CFBD84}"/>
          </ac:picMkLst>
        </pc:picChg>
      </pc:sldChg>
      <pc:sldChg chg="addSp delSp modSp mod modNotesTx">
        <pc:chgData name="Alexander Milward" userId="cbb52dd4-e5f6-46c8-9343-7d9428ba7bbb" providerId="ADAL" clId="{78B52457-ECFA-4CBA-91A4-E82E2AA81BE0}" dt="2025-03-17T12:43:13.811" v="1348" actId="114"/>
        <pc:sldMkLst>
          <pc:docMk/>
          <pc:sldMk cId="2577993402" sldId="312"/>
        </pc:sldMkLst>
        <pc:spChg chg="mod">
          <ac:chgData name="Alexander Milward" userId="cbb52dd4-e5f6-46c8-9343-7d9428ba7bbb" providerId="ADAL" clId="{78B52457-ECFA-4CBA-91A4-E82E2AA81BE0}" dt="2025-03-17T10:55:00.677" v="655" actId="1076"/>
          <ac:spMkLst>
            <pc:docMk/>
            <pc:sldMk cId="2577993402" sldId="312"/>
            <ac:spMk id="3" creationId="{C6C288D2-7462-7684-0FDA-B5714DC270A4}"/>
          </ac:spMkLst>
        </pc:spChg>
        <pc:spChg chg="add mod">
          <ac:chgData name="Alexander Milward" userId="cbb52dd4-e5f6-46c8-9343-7d9428ba7bbb" providerId="ADAL" clId="{78B52457-ECFA-4CBA-91A4-E82E2AA81BE0}" dt="2025-03-17T12:04:32.482" v="1087" actId="20577"/>
          <ac:spMkLst>
            <pc:docMk/>
            <pc:sldMk cId="2577993402" sldId="312"/>
            <ac:spMk id="18" creationId="{CF5B8ADF-5E21-496D-D2B1-2CF16F742EE3}"/>
          </ac:spMkLst>
        </pc:spChg>
        <pc:spChg chg="add mod">
          <ac:chgData name="Alexander Milward" userId="cbb52dd4-e5f6-46c8-9343-7d9428ba7bbb" providerId="ADAL" clId="{78B52457-ECFA-4CBA-91A4-E82E2AA81BE0}" dt="2025-03-17T12:03:19.381" v="1069"/>
          <ac:spMkLst>
            <pc:docMk/>
            <pc:sldMk cId="2577993402" sldId="312"/>
            <ac:spMk id="19" creationId="{2D794998-C158-5F35-214E-DE020A9F2791}"/>
          </ac:spMkLst>
        </pc:spChg>
      </pc:sldChg>
      <pc:sldChg chg="addSp delSp modSp mod modCm">
        <pc:chgData name="Alexander Milward" userId="cbb52dd4-e5f6-46c8-9343-7d9428ba7bbb" providerId="ADAL" clId="{78B52457-ECFA-4CBA-91A4-E82E2AA81BE0}" dt="2025-03-17T12:47:34.254" v="1355" actId="20577"/>
        <pc:sldMkLst>
          <pc:docMk/>
          <pc:sldMk cId="3696715673" sldId="313"/>
        </pc:sldMkLst>
        <pc:spChg chg="add mod">
          <ac:chgData name="Alexander Milward" userId="cbb52dd4-e5f6-46c8-9343-7d9428ba7bbb" providerId="ADAL" clId="{78B52457-ECFA-4CBA-91A4-E82E2AA81BE0}" dt="2025-03-17T12:09:41.636" v="1110" actId="20577"/>
          <ac:spMkLst>
            <pc:docMk/>
            <pc:sldMk cId="3696715673" sldId="313"/>
            <ac:spMk id="2" creationId="{1105AF67-816F-F5F5-7A3E-978CA4A4A471}"/>
          </ac:spMkLst>
        </pc:spChg>
        <pc:spChg chg="add mod">
          <ac:chgData name="Alexander Milward" userId="cbb52dd4-e5f6-46c8-9343-7d9428ba7bbb" providerId="ADAL" clId="{78B52457-ECFA-4CBA-91A4-E82E2AA81BE0}" dt="2025-03-17T12:09:12.276" v="1105"/>
          <ac:spMkLst>
            <pc:docMk/>
            <pc:sldMk cId="3696715673" sldId="313"/>
            <ac:spMk id="5" creationId="{3E33574C-7CEA-797A-E30A-634A7133524C}"/>
          </ac:spMkLst>
        </pc:spChg>
        <pc:spChg chg="mod">
          <ac:chgData name="Alexander Milward" userId="cbb52dd4-e5f6-46c8-9343-7d9428ba7bbb" providerId="ADAL" clId="{78B52457-ECFA-4CBA-91A4-E82E2AA81BE0}" dt="2025-03-17T12:47:34.254" v="1355" actId="20577"/>
          <ac:spMkLst>
            <pc:docMk/>
            <pc:sldMk cId="3696715673" sldId="313"/>
            <ac:spMk id="21" creationId="{4132C42E-B901-CF18-87DB-BF9EF7E87A38}"/>
          </ac:spMkLst>
        </pc:sp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2:47:34.254" v="1355" actId="20577"/>
              <pc2:cmMkLst xmlns:pc2="http://schemas.microsoft.com/office/powerpoint/2019/9/main/command">
                <pc:docMk/>
                <pc:sldMk cId="3696715673" sldId="313"/>
                <pc2:cmMk id="{C67B91E3-EE97-4C89-86BC-0AF3A94C5D54}"/>
              </pc2:cmMkLst>
            </pc226:cmChg>
          </p:ext>
        </pc:extLst>
      </pc:sldChg>
      <pc:sldChg chg="addSp delSp modSp mod modNotesTx">
        <pc:chgData name="Alexander Milward" userId="cbb52dd4-e5f6-46c8-9343-7d9428ba7bbb" providerId="ADAL" clId="{78B52457-ECFA-4CBA-91A4-E82E2AA81BE0}" dt="2025-03-17T12:11:19.369" v="1128"/>
        <pc:sldMkLst>
          <pc:docMk/>
          <pc:sldMk cId="3812769501" sldId="314"/>
        </pc:sldMkLst>
        <pc:spChg chg="add mod">
          <ac:chgData name="Alexander Milward" userId="cbb52dd4-e5f6-46c8-9343-7d9428ba7bbb" providerId="ADAL" clId="{78B52457-ECFA-4CBA-91A4-E82E2AA81BE0}" dt="2025-03-17T12:11:19.369" v="1128"/>
          <ac:spMkLst>
            <pc:docMk/>
            <pc:sldMk cId="3812769501" sldId="314"/>
            <ac:spMk id="24" creationId="{ABC47C74-565C-52DB-3908-DB67C2957EA2}"/>
          </ac:spMkLst>
        </pc:spChg>
        <pc:spChg chg="add mod">
          <ac:chgData name="Alexander Milward" userId="cbb52dd4-e5f6-46c8-9343-7d9428ba7bbb" providerId="ADAL" clId="{78B52457-ECFA-4CBA-91A4-E82E2AA81BE0}" dt="2025-03-17T12:11:08.987" v="1125"/>
          <ac:spMkLst>
            <pc:docMk/>
            <pc:sldMk cId="3812769501" sldId="314"/>
            <ac:spMk id="26" creationId="{C431272B-DA0E-2BC3-8CE5-F5FEBDA290B1}"/>
          </ac:spMkLst>
        </pc:spChg>
      </pc:sldChg>
      <pc:sldChg chg="addSp delSp modSp mod">
        <pc:chgData name="Alexander Milward" userId="cbb52dd4-e5f6-46c8-9343-7d9428ba7bbb" providerId="ADAL" clId="{78B52457-ECFA-4CBA-91A4-E82E2AA81BE0}" dt="2025-03-17T12:12:56.762" v="1134" actId="20577"/>
        <pc:sldMkLst>
          <pc:docMk/>
          <pc:sldMk cId="4216497233" sldId="315"/>
        </pc:sldMkLst>
        <pc:spChg chg="add mod">
          <ac:chgData name="Alexander Milward" userId="cbb52dd4-e5f6-46c8-9343-7d9428ba7bbb" providerId="ADAL" clId="{78B52457-ECFA-4CBA-91A4-E82E2AA81BE0}" dt="2025-03-17T12:12:56.762" v="1134" actId="20577"/>
          <ac:spMkLst>
            <pc:docMk/>
            <pc:sldMk cId="4216497233" sldId="315"/>
            <ac:spMk id="3" creationId="{6CAF58CD-A49C-8137-D04D-CF557F77BF05}"/>
          </ac:spMkLst>
        </pc:spChg>
        <pc:spChg chg="add mod">
          <ac:chgData name="Alexander Milward" userId="cbb52dd4-e5f6-46c8-9343-7d9428ba7bbb" providerId="ADAL" clId="{78B52457-ECFA-4CBA-91A4-E82E2AA81BE0}" dt="2025-03-17T12:09:44.874" v="1111"/>
          <ac:spMkLst>
            <pc:docMk/>
            <pc:sldMk cId="4216497233" sldId="315"/>
            <ac:spMk id="4" creationId="{29C15998-8AFE-0DFA-08A8-9242FB941C9B}"/>
          </ac:spMkLst>
        </pc:spChg>
        <pc:spChg chg="mod">
          <ac:chgData name="Alexander Milward" userId="cbb52dd4-e5f6-46c8-9343-7d9428ba7bbb" providerId="ADAL" clId="{78B52457-ECFA-4CBA-91A4-E82E2AA81BE0}" dt="2025-03-17T10:57:10.202" v="657" actId="14100"/>
          <ac:spMkLst>
            <pc:docMk/>
            <pc:sldMk cId="4216497233" sldId="315"/>
            <ac:spMk id="33" creationId="{95841381-3808-6306-B1F6-49F6CE0D6679}"/>
          </ac:spMkLst>
        </pc:spChg>
      </pc:sldChg>
      <pc:sldChg chg="modSp mod modNotesTx">
        <pc:chgData name="Alexander Milward" userId="cbb52dd4-e5f6-46c8-9343-7d9428ba7bbb" providerId="ADAL" clId="{78B52457-ECFA-4CBA-91A4-E82E2AA81BE0}" dt="2025-03-17T12:43:22.196" v="1349" actId="114"/>
        <pc:sldMkLst>
          <pc:docMk/>
          <pc:sldMk cId="150265833" sldId="316"/>
        </pc:sldMkLst>
        <pc:spChg chg="mod">
          <ac:chgData name="Alexander Milward" userId="cbb52dd4-e5f6-46c8-9343-7d9428ba7bbb" providerId="ADAL" clId="{78B52457-ECFA-4CBA-91A4-E82E2AA81BE0}" dt="2025-03-17T12:12:07.991" v="1129" actId="1076"/>
          <ac:spMkLst>
            <pc:docMk/>
            <pc:sldMk cId="150265833" sldId="316"/>
            <ac:spMk id="6" creationId="{9CE2AF5E-92A7-2907-5458-7DEAD17989BE}"/>
          </ac:spMkLst>
        </pc:spChg>
      </pc:sldChg>
      <pc:sldChg chg="addSp delSp modSp mod">
        <pc:chgData name="Alexander Milward" userId="cbb52dd4-e5f6-46c8-9343-7d9428ba7bbb" providerId="ADAL" clId="{78B52457-ECFA-4CBA-91A4-E82E2AA81BE0}" dt="2025-03-17T12:13:32.115" v="1141" actId="12788"/>
        <pc:sldMkLst>
          <pc:docMk/>
          <pc:sldMk cId="2743162233" sldId="317"/>
        </pc:sldMkLst>
        <pc:spChg chg="add mod">
          <ac:chgData name="Alexander Milward" userId="cbb52dd4-e5f6-46c8-9343-7d9428ba7bbb" providerId="ADAL" clId="{78B52457-ECFA-4CBA-91A4-E82E2AA81BE0}" dt="2025-03-17T12:13:32.115" v="1141" actId="12788"/>
          <ac:spMkLst>
            <pc:docMk/>
            <pc:sldMk cId="2743162233" sldId="317"/>
            <ac:spMk id="11" creationId="{537902E8-EAB2-D414-6953-A4EA8D421D5F}"/>
          </ac:spMkLst>
        </pc:spChg>
        <pc:spChg chg="add mod">
          <ac:chgData name="Alexander Milward" userId="cbb52dd4-e5f6-46c8-9343-7d9428ba7bbb" providerId="ADAL" clId="{78B52457-ECFA-4CBA-91A4-E82E2AA81BE0}" dt="2025-03-17T12:13:00.746" v="1135"/>
          <ac:spMkLst>
            <pc:docMk/>
            <pc:sldMk cId="2743162233" sldId="317"/>
            <ac:spMk id="12" creationId="{49A5A93F-9056-5603-0CD5-5E42C3C06FD5}"/>
          </ac:spMkLst>
        </pc:spChg>
        <pc:spChg chg="mod">
          <ac:chgData name="Alexander Milward" userId="cbb52dd4-e5f6-46c8-9343-7d9428ba7bbb" providerId="ADAL" clId="{78B52457-ECFA-4CBA-91A4-E82E2AA81BE0}" dt="2025-03-17T11:04:29.911" v="687" actId="1076"/>
          <ac:spMkLst>
            <pc:docMk/>
            <pc:sldMk cId="2743162233" sldId="317"/>
            <ac:spMk id="31" creationId="{C5866CFA-43A9-D53C-9125-141BA3531FB8}"/>
          </ac:spMkLst>
        </pc:spChg>
      </pc:sldChg>
      <pc:sldChg chg="addSp delSp modSp mod">
        <pc:chgData name="Alexander Milward" userId="cbb52dd4-e5f6-46c8-9343-7d9428ba7bbb" providerId="ADAL" clId="{78B52457-ECFA-4CBA-91A4-E82E2AA81BE0}" dt="2025-03-17T12:15:59.687" v="1149" actId="1035"/>
        <pc:sldMkLst>
          <pc:docMk/>
          <pc:sldMk cId="2470063987" sldId="318"/>
        </pc:sldMkLst>
        <pc:spChg chg="mod">
          <ac:chgData name="Alexander Milward" userId="cbb52dd4-e5f6-46c8-9343-7d9428ba7bbb" providerId="ADAL" clId="{78B52457-ECFA-4CBA-91A4-E82E2AA81BE0}" dt="2025-03-17T12:15:59.687" v="1149" actId="1035"/>
          <ac:spMkLst>
            <pc:docMk/>
            <pc:sldMk cId="2470063987" sldId="318"/>
            <ac:spMk id="6" creationId="{059430E1-1EF1-7B76-DE47-FA0DA5921821}"/>
          </ac:spMkLst>
        </pc:spChg>
        <pc:spChg chg="add mod">
          <ac:chgData name="Alexander Milward" userId="cbb52dd4-e5f6-46c8-9343-7d9428ba7bbb" providerId="ADAL" clId="{78B52457-ECFA-4CBA-91A4-E82E2AA81BE0}" dt="2025-03-17T12:14:00.365" v="1142"/>
          <ac:spMkLst>
            <pc:docMk/>
            <pc:sldMk cId="2470063987" sldId="318"/>
            <ac:spMk id="16" creationId="{8C8213F2-F3CD-13EA-14EC-9305241FDE2A}"/>
          </ac:spMkLst>
        </pc:spChg>
      </pc:sldChg>
      <pc:sldChg chg="addSp delSp modSp mod">
        <pc:chgData name="Alexander Milward" userId="cbb52dd4-e5f6-46c8-9343-7d9428ba7bbb" providerId="ADAL" clId="{78B52457-ECFA-4CBA-91A4-E82E2AA81BE0}" dt="2025-03-17T12:17:19.292" v="1158" actId="1076"/>
        <pc:sldMkLst>
          <pc:docMk/>
          <pc:sldMk cId="3560881533" sldId="319"/>
        </pc:sldMkLst>
        <pc:spChg chg="mod">
          <ac:chgData name="Alexander Milward" userId="cbb52dd4-e5f6-46c8-9343-7d9428ba7bbb" providerId="ADAL" clId="{78B52457-ECFA-4CBA-91A4-E82E2AA81BE0}" dt="2025-03-17T12:17:19.292" v="1158" actId="1076"/>
          <ac:spMkLst>
            <pc:docMk/>
            <pc:sldMk cId="3560881533" sldId="319"/>
            <ac:spMk id="7" creationId="{2C9AED5A-1014-06B2-EB7B-06163CC948B1}"/>
          </ac:spMkLst>
        </pc:spChg>
        <pc:spChg chg="add mod">
          <ac:chgData name="Alexander Milward" userId="cbb52dd4-e5f6-46c8-9343-7d9428ba7bbb" providerId="ADAL" clId="{78B52457-ECFA-4CBA-91A4-E82E2AA81BE0}" dt="2025-03-17T12:17:17.054" v="1157" actId="1076"/>
          <ac:spMkLst>
            <pc:docMk/>
            <pc:sldMk cId="3560881533" sldId="319"/>
            <ac:spMk id="24" creationId="{910B0BD8-7302-F731-34B1-F4ACC930BAD8}"/>
          </ac:spMkLst>
        </pc:spChg>
      </pc:sldChg>
      <pc:sldChg chg="addSp delSp modSp mod modNotesTx">
        <pc:chgData name="Alexander Milward" userId="cbb52dd4-e5f6-46c8-9343-7d9428ba7bbb" providerId="ADAL" clId="{78B52457-ECFA-4CBA-91A4-E82E2AA81BE0}" dt="2025-03-17T12:43:30.276" v="1350" actId="114"/>
        <pc:sldMkLst>
          <pc:docMk/>
          <pc:sldMk cId="1600074200" sldId="320"/>
        </pc:sldMkLst>
        <pc:spChg chg="mod">
          <ac:chgData name="Alexander Milward" userId="cbb52dd4-e5f6-46c8-9343-7d9428ba7bbb" providerId="ADAL" clId="{78B52457-ECFA-4CBA-91A4-E82E2AA81BE0}" dt="2025-03-17T11:09:05.468" v="722" actId="20577"/>
          <ac:spMkLst>
            <pc:docMk/>
            <pc:sldMk cId="1600074200" sldId="320"/>
            <ac:spMk id="2" creationId="{C8D58276-9ECC-8EAD-867A-708AA8E73E2B}"/>
          </ac:spMkLst>
        </pc:spChg>
        <pc:spChg chg="mod">
          <ac:chgData name="Alexander Milward" userId="cbb52dd4-e5f6-46c8-9343-7d9428ba7bbb" providerId="ADAL" clId="{78B52457-ECFA-4CBA-91A4-E82E2AA81BE0}" dt="2025-03-17T12:19:49.300" v="1168" actId="12788"/>
          <ac:spMkLst>
            <pc:docMk/>
            <pc:sldMk cId="1600074200" sldId="320"/>
            <ac:spMk id="5" creationId="{00A703F6-28C6-926E-7C95-BAB2A86740C0}"/>
          </ac:spMkLst>
        </pc:spChg>
        <pc:spChg chg="mod">
          <ac:chgData name="Alexander Milward" userId="cbb52dd4-e5f6-46c8-9343-7d9428ba7bbb" providerId="ADAL" clId="{78B52457-ECFA-4CBA-91A4-E82E2AA81BE0}" dt="2025-03-17T12:16:03.661" v="1152" actId="1035"/>
          <ac:spMkLst>
            <pc:docMk/>
            <pc:sldMk cId="1600074200" sldId="320"/>
            <ac:spMk id="6" creationId="{504705F5-3897-E76A-D9FF-C2CE31E37FF8}"/>
          </ac:spMkLst>
        </pc:spChg>
        <pc:spChg chg="mod">
          <ac:chgData name="Alexander Milward" userId="cbb52dd4-e5f6-46c8-9343-7d9428ba7bbb" providerId="ADAL" clId="{78B52457-ECFA-4CBA-91A4-E82E2AA81BE0}" dt="2025-03-17T11:08:57.888" v="720" actId="1076"/>
          <ac:spMkLst>
            <pc:docMk/>
            <pc:sldMk cId="1600074200" sldId="320"/>
            <ac:spMk id="12" creationId="{08844F56-3CFC-C4DE-DC6D-F92EA36DD641}"/>
          </ac:spMkLst>
        </pc:spChg>
        <pc:spChg chg="mod">
          <ac:chgData name="Alexander Milward" userId="cbb52dd4-e5f6-46c8-9343-7d9428ba7bbb" providerId="ADAL" clId="{78B52457-ECFA-4CBA-91A4-E82E2AA81BE0}" dt="2025-03-17T12:40:57.139" v="1332"/>
          <ac:spMkLst>
            <pc:docMk/>
            <pc:sldMk cId="1600074200" sldId="320"/>
            <ac:spMk id="35" creationId="{157FE25C-E10B-EABC-7762-E0292E070829}"/>
          </ac:spMkLst>
        </pc:spChg>
        <pc:spChg chg="mod">
          <ac:chgData name="Alexander Milward" userId="cbb52dd4-e5f6-46c8-9343-7d9428ba7bbb" providerId="ADAL" clId="{78B52457-ECFA-4CBA-91A4-E82E2AA81BE0}" dt="2025-03-17T12:40:57.139" v="1332"/>
          <ac:spMkLst>
            <pc:docMk/>
            <pc:sldMk cId="1600074200" sldId="320"/>
            <ac:spMk id="36" creationId="{C06342C1-64FF-3439-01E6-5F67F02DAC84}"/>
          </ac:spMkLst>
        </pc:spChg>
        <pc:spChg chg="mod">
          <ac:chgData name="Alexander Milward" userId="cbb52dd4-e5f6-46c8-9343-7d9428ba7bbb" providerId="ADAL" clId="{78B52457-ECFA-4CBA-91A4-E82E2AA81BE0}" dt="2025-03-17T12:40:57.139" v="1332"/>
          <ac:spMkLst>
            <pc:docMk/>
            <pc:sldMk cId="1600074200" sldId="320"/>
            <ac:spMk id="38" creationId="{6051E48E-5F16-ADA7-FA5A-6D08C00B6B1C}"/>
          </ac:spMkLst>
        </pc:spChg>
        <pc:spChg chg="mod">
          <ac:chgData name="Alexander Milward" userId="cbb52dd4-e5f6-46c8-9343-7d9428ba7bbb" providerId="ADAL" clId="{78B52457-ECFA-4CBA-91A4-E82E2AA81BE0}" dt="2025-03-17T12:41:25.325" v="1339" actId="1582"/>
          <ac:spMkLst>
            <pc:docMk/>
            <pc:sldMk cId="1600074200" sldId="320"/>
            <ac:spMk id="40" creationId="{D2B71EA0-91F7-09AB-9E02-5CC2EE81FB0D}"/>
          </ac:spMkLst>
        </pc:spChg>
        <pc:spChg chg="mod">
          <ac:chgData name="Alexander Milward" userId="cbb52dd4-e5f6-46c8-9343-7d9428ba7bbb" providerId="ADAL" clId="{78B52457-ECFA-4CBA-91A4-E82E2AA81BE0}" dt="2025-03-17T12:40:57.139" v="1332"/>
          <ac:spMkLst>
            <pc:docMk/>
            <pc:sldMk cId="1600074200" sldId="320"/>
            <ac:spMk id="41" creationId="{59B5B901-B5AB-1BD5-AF8B-EE75BBBF8725}"/>
          </ac:spMkLst>
        </pc:spChg>
        <pc:grpChg chg="add mod">
          <ac:chgData name="Alexander Milward" userId="cbb52dd4-e5f6-46c8-9343-7d9428ba7bbb" providerId="ADAL" clId="{78B52457-ECFA-4CBA-91A4-E82E2AA81BE0}" dt="2025-03-17T12:41:11.145" v="1338" actId="1076"/>
          <ac:grpSpMkLst>
            <pc:docMk/>
            <pc:sldMk cId="1600074200" sldId="320"/>
            <ac:grpSpMk id="34" creationId="{B858DE53-0A98-2778-A313-850A7B7326A9}"/>
          </ac:grpSpMkLst>
        </pc:grpChg>
        <pc:grpChg chg="mod">
          <ac:chgData name="Alexander Milward" userId="cbb52dd4-e5f6-46c8-9343-7d9428ba7bbb" providerId="ADAL" clId="{78B52457-ECFA-4CBA-91A4-E82E2AA81BE0}" dt="2025-03-17T12:40:57.139" v="1332"/>
          <ac:grpSpMkLst>
            <pc:docMk/>
            <pc:sldMk cId="1600074200" sldId="320"/>
            <ac:grpSpMk id="37" creationId="{F795E2B0-21AF-5505-3BEE-13C9267533A0}"/>
          </ac:grpSpMkLst>
        </pc:grpChg>
        <pc:grpChg chg="mod">
          <ac:chgData name="Alexander Milward" userId="cbb52dd4-e5f6-46c8-9343-7d9428ba7bbb" providerId="ADAL" clId="{78B52457-ECFA-4CBA-91A4-E82E2AA81BE0}" dt="2025-03-17T12:40:57.139" v="1332"/>
          <ac:grpSpMkLst>
            <pc:docMk/>
            <pc:sldMk cId="1600074200" sldId="320"/>
            <ac:grpSpMk id="39" creationId="{063ECE87-0FB7-EE0D-BC72-2B173D11327B}"/>
          </ac:grpSpMkLst>
        </pc:grpChg>
      </pc:sldChg>
      <pc:sldChg chg="modSp mod modCm">
        <pc:chgData name="Alexander Milward" userId="cbb52dd4-e5f6-46c8-9343-7d9428ba7bbb" providerId="ADAL" clId="{78B52457-ECFA-4CBA-91A4-E82E2AA81BE0}" dt="2025-03-17T12:57:41.158" v="1372" actId="1076"/>
        <pc:sldMkLst>
          <pc:docMk/>
          <pc:sldMk cId="845705687" sldId="321"/>
        </pc:sldMkLst>
        <pc:spChg chg="mod">
          <ac:chgData name="Alexander Milward" userId="cbb52dd4-e5f6-46c8-9343-7d9428ba7bbb" providerId="ADAL" clId="{78B52457-ECFA-4CBA-91A4-E82E2AA81BE0}" dt="2025-03-17T11:11:02.978" v="775" actId="1035"/>
          <ac:spMkLst>
            <pc:docMk/>
            <pc:sldMk cId="845705687" sldId="321"/>
            <ac:spMk id="13" creationId="{B1D7BDF8-1E86-76EA-0916-6C428EF960EE}"/>
          </ac:spMkLst>
        </pc:spChg>
        <pc:spChg chg="mod">
          <ac:chgData name="Alexander Milward" userId="cbb52dd4-e5f6-46c8-9343-7d9428ba7bbb" providerId="ADAL" clId="{78B52457-ECFA-4CBA-91A4-E82E2AA81BE0}" dt="2025-03-17T11:11:02.978" v="775" actId="1035"/>
          <ac:spMkLst>
            <pc:docMk/>
            <pc:sldMk cId="845705687" sldId="321"/>
            <ac:spMk id="16" creationId="{96D659B0-24C2-3338-FC94-E0CC078CED59}"/>
          </ac:spMkLst>
        </pc:spChg>
        <pc:spChg chg="mod">
          <ac:chgData name="Alexander Milward" userId="cbb52dd4-e5f6-46c8-9343-7d9428ba7bbb" providerId="ADAL" clId="{78B52457-ECFA-4CBA-91A4-E82E2AA81BE0}" dt="2025-03-17T11:11:02.978" v="775" actId="1035"/>
          <ac:spMkLst>
            <pc:docMk/>
            <pc:sldMk cId="845705687" sldId="321"/>
            <ac:spMk id="21" creationId="{6215887F-3BE1-84B2-DD44-20826EB9756B}"/>
          </ac:spMkLst>
        </pc:spChg>
        <pc:spChg chg="mod">
          <ac:chgData name="Alexander Milward" userId="cbb52dd4-e5f6-46c8-9343-7d9428ba7bbb" providerId="ADAL" clId="{78B52457-ECFA-4CBA-91A4-E82E2AA81BE0}" dt="2025-03-17T12:57:41.158" v="1372" actId="1076"/>
          <ac:spMkLst>
            <pc:docMk/>
            <pc:sldMk cId="845705687" sldId="321"/>
            <ac:spMk id="27" creationId="{64D4AEDD-3643-12A9-96D1-F772DC485238}"/>
          </ac:spMkLst>
        </pc:spChg>
        <pc:spChg chg="mod">
          <ac:chgData name="Alexander Milward" userId="cbb52dd4-e5f6-46c8-9343-7d9428ba7bbb" providerId="ADAL" clId="{78B52457-ECFA-4CBA-91A4-E82E2AA81BE0}" dt="2025-03-17T11:11:35.416" v="777" actId="1076"/>
          <ac:spMkLst>
            <pc:docMk/>
            <pc:sldMk cId="845705687" sldId="321"/>
            <ac:spMk id="29" creationId="{FAA7B67E-B986-01D4-54EC-0BB47DBDDB60}"/>
          </ac:spMkLst>
        </pc:spChg>
        <pc:grpChg chg="mod">
          <ac:chgData name="Alexander Milward" userId="cbb52dd4-e5f6-46c8-9343-7d9428ba7bbb" providerId="ADAL" clId="{78B52457-ECFA-4CBA-91A4-E82E2AA81BE0}" dt="2025-03-17T11:11:02.978" v="775" actId="1035"/>
          <ac:grpSpMkLst>
            <pc:docMk/>
            <pc:sldMk cId="845705687" sldId="321"/>
            <ac:grpSpMk id="37" creationId="{644B2605-D3E5-5E39-2074-529DE7B48D34}"/>
          </ac:grpSpMkLst>
        </pc:grpChg>
        <pc:picChg chg="mod">
          <ac:chgData name="Alexander Milward" userId="cbb52dd4-e5f6-46c8-9343-7d9428ba7bbb" providerId="ADAL" clId="{78B52457-ECFA-4CBA-91A4-E82E2AA81BE0}" dt="2025-03-17T11:11:02.978" v="775" actId="1035"/>
          <ac:picMkLst>
            <pc:docMk/>
            <pc:sldMk cId="845705687" sldId="321"/>
            <ac:picMk id="51" creationId="{22A88BE6-444C-3388-31C5-10302C9A474E}"/>
          </ac:picMkLst>
        </pc:picChg>
        <pc:extLst>
          <p:ext xmlns:p="http://schemas.openxmlformats.org/presentationml/2006/main" uri="{D6D511B9-2390-475A-947B-AFAB55BFBCF1}">
            <pc226:cmChg xmlns:pc226="http://schemas.microsoft.com/office/powerpoint/2022/06/main/command" chg="mod">
              <pc226:chgData name="Alexander Milward" userId="cbb52dd4-e5f6-46c8-9343-7d9428ba7bbb" providerId="ADAL" clId="{78B52457-ECFA-4CBA-91A4-E82E2AA81BE0}" dt="2025-03-17T11:09:51.391" v="727" actId="20577"/>
              <pc2:cmMkLst xmlns:pc2="http://schemas.microsoft.com/office/powerpoint/2019/9/main/command">
                <pc:docMk/>
                <pc:sldMk cId="845705687" sldId="321"/>
                <pc2:cmMk id="{59CE31CC-A885-47A2-819A-CE7647B7EC7E}"/>
              </pc2:cmMkLst>
            </pc226:cmChg>
          </p:ext>
        </pc:extLst>
      </pc:sldChg>
      <pc:sldChg chg="addSp delSp modSp mod modNotesTx">
        <pc:chgData name="Alexander Milward" userId="cbb52dd4-e5f6-46c8-9343-7d9428ba7bbb" providerId="ADAL" clId="{78B52457-ECFA-4CBA-91A4-E82E2AA81BE0}" dt="2025-03-17T12:43:01.157" v="1346" actId="114"/>
        <pc:sldMkLst>
          <pc:docMk/>
          <pc:sldMk cId="4147966049" sldId="322"/>
        </pc:sldMkLst>
        <pc:spChg chg="mod">
          <ac:chgData name="Alexander Milward" userId="cbb52dd4-e5f6-46c8-9343-7d9428ba7bbb" providerId="ADAL" clId="{78B52457-ECFA-4CBA-91A4-E82E2AA81BE0}" dt="2025-03-17T11:58:19.740" v="1039" actId="12788"/>
          <ac:spMkLst>
            <pc:docMk/>
            <pc:sldMk cId="4147966049" sldId="322"/>
            <ac:spMk id="6" creationId="{7BC155A2-0B77-5996-4B86-0AEF0F9FFBC4}"/>
          </ac:spMkLst>
        </pc:spChg>
        <pc:spChg chg="mod">
          <ac:chgData name="Alexander Milward" userId="cbb52dd4-e5f6-46c8-9343-7d9428ba7bbb" providerId="ADAL" clId="{78B52457-ECFA-4CBA-91A4-E82E2AA81BE0}" dt="2025-03-17T10:42:22.126" v="584" actId="1076"/>
          <ac:spMkLst>
            <pc:docMk/>
            <pc:sldMk cId="4147966049" sldId="322"/>
            <ac:spMk id="12" creationId="{606FD3B5-18B1-2B1B-E789-136EE95DDD2B}"/>
          </ac:spMkLst>
        </pc:spChg>
        <pc:spChg chg="add mod">
          <ac:chgData name="Alexander Milward" userId="cbb52dd4-e5f6-46c8-9343-7d9428ba7bbb" providerId="ADAL" clId="{78B52457-ECFA-4CBA-91A4-E82E2AA81BE0}" dt="2025-03-17T11:58:08.891" v="1036"/>
          <ac:spMkLst>
            <pc:docMk/>
            <pc:sldMk cId="4147966049" sldId="322"/>
            <ac:spMk id="13" creationId="{F5998769-9969-D94C-19C2-E5BB7953B069}"/>
          </ac:spMkLst>
        </pc:spChg>
      </pc:sldChg>
      <pc:sldChg chg="addSp delSp modSp mod modNotesTx">
        <pc:chgData name="Alexander Milward" userId="cbb52dd4-e5f6-46c8-9343-7d9428ba7bbb" providerId="ADAL" clId="{78B52457-ECFA-4CBA-91A4-E82E2AA81BE0}" dt="2025-03-17T12:43:37.003" v="1351" actId="114"/>
        <pc:sldMkLst>
          <pc:docMk/>
          <pc:sldMk cId="2070498409" sldId="323"/>
        </pc:sldMkLst>
        <pc:spChg chg="mod">
          <ac:chgData name="Alexander Milward" userId="cbb52dd4-e5f6-46c8-9343-7d9428ba7bbb" providerId="ADAL" clId="{78B52457-ECFA-4CBA-91A4-E82E2AA81BE0}" dt="2025-03-17T12:23:52.127" v="1218" actId="1035"/>
          <ac:spMkLst>
            <pc:docMk/>
            <pc:sldMk cId="2070498409" sldId="323"/>
            <ac:spMk id="6" creationId="{ECED9910-6840-5361-B400-94F12E13EDE8}"/>
          </ac:spMkLst>
        </pc:spChg>
        <pc:spChg chg="add mod">
          <ac:chgData name="Alexander Milward" userId="cbb52dd4-e5f6-46c8-9343-7d9428ba7bbb" providerId="ADAL" clId="{78B52457-ECFA-4CBA-91A4-E82E2AA81BE0}" dt="2025-03-17T12:19:52.291" v="1169"/>
          <ac:spMkLst>
            <pc:docMk/>
            <pc:sldMk cId="2070498409" sldId="323"/>
            <ac:spMk id="19" creationId="{33AE3853-4AE9-B194-4A33-2A7CC6BD0473}"/>
          </ac:spMkLst>
        </pc:spChg>
      </pc:sldChg>
      <pc:sldChg chg="addSp delSp modSp mod">
        <pc:chgData name="Alexander Milward" userId="cbb52dd4-e5f6-46c8-9343-7d9428ba7bbb" providerId="ADAL" clId="{78B52457-ECFA-4CBA-91A4-E82E2AA81BE0}" dt="2025-03-17T12:23:56.451" v="1221" actId="1035"/>
        <pc:sldMkLst>
          <pc:docMk/>
          <pc:sldMk cId="2085252784" sldId="324"/>
        </pc:sldMkLst>
        <pc:spChg chg="mod">
          <ac:chgData name="Alexander Milward" userId="cbb52dd4-e5f6-46c8-9343-7d9428ba7bbb" providerId="ADAL" clId="{78B52457-ECFA-4CBA-91A4-E82E2AA81BE0}" dt="2025-03-17T11:15:09.752" v="785" actId="1076"/>
          <ac:spMkLst>
            <pc:docMk/>
            <pc:sldMk cId="2085252784" sldId="324"/>
            <ac:spMk id="3" creationId="{A1950D14-0667-27C3-77BA-7AB229E241CE}"/>
          </ac:spMkLst>
        </pc:spChg>
        <pc:spChg chg="mod">
          <ac:chgData name="Alexander Milward" userId="cbb52dd4-e5f6-46c8-9343-7d9428ba7bbb" providerId="ADAL" clId="{78B52457-ECFA-4CBA-91A4-E82E2AA81BE0}" dt="2025-03-17T11:15:55.085" v="788" actId="1076"/>
          <ac:spMkLst>
            <pc:docMk/>
            <pc:sldMk cId="2085252784" sldId="324"/>
            <ac:spMk id="13" creationId="{EAF57ECE-D8A4-18A6-6804-6AC4A697A701}"/>
          </ac:spMkLst>
        </pc:spChg>
        <pc:spChg chg="add mod">
          <ac:chgData name="Alexander Milward" userId="cbb52dd4-e5f6-46c8-9343-7d9428ba7bbb" providerId="ADAL" clId="{78B52457-ECFA-4CBA-91A4-E82E2AA81BE0}" dt="2025-03-17T12:23:56.451" v="1221" actId="1035"/>
          <ac:spMkLst>
            <pc:docMk/>
            <pc:sldMk cId="2085252784" sldId="324"/>
            <ac:spMk id="21" creationId="{4ED496C0-5109-59A8-3F7C-F6D0BDD68625}"/>
          </ac:spMkLst>
        </pc:spChg>
        <pc:picChg chg="mod">
          <ac:chgData name="Alexander Milward" userId="cbb52dd4-e5f6-46c8-9343-7d9428ba7bbb" providerId="ADAL" clId="{78B52457-ECFA-4CBA-91A4-E82E2AA81BE0}" dt="2025-03-17T11:15:34.422" v="786" actId="1035"/>
          <ac:picMkLst>
            <pc:docMk/>
            <pc:sldMk cId="2085252784" sldId="324"/>
            <ac:picMk id="32" creationId="{B958DB91-542B-B756-394E-885DA662B53C}"/>
          </ac:picMkLst>
        </pc:picChg>
      </pc:sldChg>
      <pc:sldChg chg="addSp delSp modSp mod modNotesTx">
        <pc:chgData name="Alexander Milward" userId="cbb52dd4-e5f6-46c8-9343-7d9428ba7bbb" providerId="ADAL" clId="{78B52457-ECFA-4CBA-91A4-E82E2AA81BE0}" dt="2025-03-17T12:43:42.635" v="1352" actId="114"/>
        <pc:sldMkLst>
          <pc:docMk/>
          <pc:sldMk cId="2951945151" sldId="325"/>
        </pc:sldMkLst>
        <pc:spChg chg="add mod">
          <ac:chgData name="Alexander Milward" userId="cbb52dd4-e5f6-46c8-9343-7d9428ba7bbb" providerId="ADAL" clId="{78B52457-ECFA-4CBA-91A4-E82E2AA81BE0}" dt="2025-03-17T12:21:38.587" v="1180"/>
          <ac:spMkLst>
            <pc:docMk/>
            <pc:sldMk cId="2951945151" sldId="325"/>
            <ac:spMk id="11" creationId="{4DE6F269-1A79-AD58-AD2F-B78747D1B06F}"/>
          </ac:spMkLst>
        </pc:spChg>
        <pc:spChg chg="add mod">
          <ac:chgData name="Alexander Milward" userId="cbb52dd4-e5f6-46c8-9343-7d9428ba7bbb" providerId="ADAL" clId="{78B52457-ECFA-4CBA-91A4-E82E2AA81BE0}" dt="2025-03-17T12:23:36.214" v="1215" actId="1076"/>
          <ac:spMkLst>
            <pc:docMk/>
            <pc:sldMk cId="2951945151" sldId="325"/>
            <ac:spMk id="13" creationId="{7B54D1F4-BD3A-7285-25EB-367E47E95F5C}"/>
          </ac:spMkLst>
        </pc:spChg>
      </pc:sldChg>
      <pc:sldChg chg="addSp delSp modSp mod modNotesTx">
        <pc:chgData name="Alexander Milward" userId="cbb52dd4-e5f6-46c8-9343-7d9428ba7bbb" providerId="ADAL" clId="{78B52457-ECFA-4CBA-91A4-E82E2AA81BE0}" dt="2025-03-17T13:24:03.387" v="1416" actId="1036"/>
        <pc:sldMkLst>
          <pc:docMk/>
          <pc:sldMk cId="2310979705" sldId="326"/>
        </pc:sldMkLst>
        <pc:spChg chg="add mod">
          <ac:chgData name="Alexander Milward" userId="cbb52dd4-e5f6-46c8-9343-7d9428ba7bbb" providerId="ADAL" clId="{78B52457-ECFA-4CBA-91A4-E82E2AA81BE0}" dt="2025-03-17T12:25:21.389" v="1229" actId="20577"/>
          <ac:spMkLst>
            <pc:docMk/>
            <pc:sldMk cId="2310979705" sldId="326"/>
            <ac:spMk id="18" creationId="{CD6E7006-64A2-9DA0-7B7D-D5D4C382849D}"/>
          </ac:spMkLst>
        </pc:spChg>
        <pc:spChg chg="mod topLvl">
          <ac:chgData name="Alexander Milward" userId="cbb52dd4-e5f6-46c8-9343-7d9428ba7bbb" providerId="ADAL" clId="{78B52457-ECFA-4CBA-91A4-E82E2AA81BE0}" dt="2025-03-17T13:23:40.113" v="1404" actId="165"/>
          <ac:spMkLst>
            <pc:docMk/>
            <pc:sldMk cId="2310979705" sldId="326"/>
            <ac:spMk id="82" creationId="{84D2182D-8FF6-1595-4642-2AC34D3A5A99}"/>
          </ac:spMkLst>
        </pc:spChg>
        <pc:spChg chg="mod">
          <ac:chgData name="Alexander Milward" userId="cbb52dd4-e5f6-46c8-9343-7d9428ba7bbb" providerId="ADAL" clId="{78B52457-ECFA-4CBA-91A4-E82E2AA81BE0}" dt="2025-03-17T13:23:38.801" v="1403" actId="1076"/>
          <ac:spMkLst>
            <pc:docMk/>
            <pc:sldMk cId="2310979705" sldId="326"/>
            <ac:spMk id="84" creationId="{CFA55184-51F9-6D75-A110-2805C12DE4FB}"/>
          </ac:spMkLst>
        </pc:spChg>
        <pc:spChg chg="mod">
          <ac:chgData name="Alexander Milward" userId="cbb52dd4-e5f6-46c8-9343-7d9428ba7bbb" providerId="ADAL" clId="{78B52457-ECFA-4CBA-91A4-E82E2AA81BE0}" dt="2025-03-17T13:23:40.113" v="1404" actId="165"/>
          <ac:spMkLst>
            <pc:docMk/>
            <pc:sldMk cId="2310979705" sldId="326"/>
            <ac:spMk id="85" creationId="{85820559-85CE-74B7-A7B4-38944CB8861C}"/>
          </ac:spMkLst>
        </pc:spChg>
        <pc:spChg chg="mod">
          <ac:chgData name="Alexander Milward" userId="cbb52dd4-e5f6-46c8-9343-7d9428ba7bbb" providerId="ADAL" clId="{78B52457-ECFA-4CBA-91A4-E82E2AA81BE0}" dt="2025-03-17T13:23:40.113" v="1404" actId="165"/>
          <ac:spMkLst>
            <pc:docMk/>
            <pc:sldMk cId="2310979705" sldId="326"/>
            <ac:spMk id="86" creationId="{6250519B-6148-5F72-9E1F-9A498D638CC2}"/>
          </ac:spMkLst>
        </pc:spChg>
        <pc:spChg chg="mod">
          <ac:chgData name="Alexander Milward" userId="cbb52dd4-e5f6-46c8-9343-7d9428ba7bbb" providerId="ADAL" clId="{78B52457-ECFA-4CBA-91A4-E82E2AA81BE0}" dt="2025-03-17T13:23:40.113" v="1404" actId="165"/>
          <ac:spMkLst>
            <pc:docMk/>
            <pc:sldMk cId="2310979705" sldId="326"/>
            <ac:spMk id="88" creationId="{3E4EE2AC-24A9-A01F-21E4-B820679A1AD3}"/>
          </ac:spMkLst>
        </pc:spChg>
        <pc:spChg chg="mod">
          <ac:chgData name="Alexander Milward" userId="cbb52dd4-e5f6-46c8-9343-7d9428ba7bbb" providerId="ADAL" clId="{78B52457-ECFA-4CBA-91A4-E82E2AA81BE0}" dt="2025-03-17T13:23:40.113" v="1404" actId="165"/>
          <ac:spMkLst>
            <pc:docMk/>
            <pc:sldMk cId="2310979705" sldId="326"/>
            <ac:spMk id="93" creationId="{AE8AF586-F90D-7300-6D4B-C1901E3C4D41}"/>
          </ac:spMkLst>
        </pc:spChg>
        <pc:spChg chg="mod">
          <ac:chgData name="Alexander Milward" userId="cbb52dd4-e5f6-46c8-9343-7d9428ba7bbb" providerId="ADAL" clId="{78B52457-ECFA-4CBA-91A4-E82E2AA81BE0}" dt="2025-03-17T13:23:40.113" v="1404" actId="165"/>
          <ac:spMkLst>
            <pc:docMk/>
            <pc:sldMk cId="2310979705" sldId="326"/>
            <ac:spMk id="97" creationId="{F77E755B-E525-A3C6-DDB1-A147345A44BE}"/>
          </ac:spMkLst>
        </pc:spChg>
        <pc:spChg chg="mod">
          <ac:chgData name="Alexander Milward" userId="cbb52dd4-e5f6-46c8-9343-7d9428ba7bbb" providerId="ADAL" clId="{78B52457-ECFA-4CBA-91A4-E82E2AA81BE0}" dt="2025-03-17T13:23:40.113" v="1404" actId="165"/>
          <ac:spMkLst>
            <pc:docMk/>
            <pc:sldMk cId="2310979705" sldId="326"/>
            <ac:spMk id="98" creationId="{CBBA12C5-83D7-72D0-62E2-1022E66C1474}"/>
          </ac:spMkLst>
        </pc:spChg>
        <pc:spChg chg="mod">
          <ac:chgData name="Alexander Milward" userId="cbb52dd4-e5f6-46c8-9343-7d9428ba7bbb" providerId="ADAL" clId="{78B52457-ECFA-4CBA-91A4-E82E2AA81BE0}" dt="2025-03-17T13:23:40.113" v="1404" actId="165"/>
          <ac:spMkLst>
            <pc:docMk/>
            <pc:sldMk cId="2310979705" sldId="326"/>
            <ac:spMk id="100" creationId="{1EF25229-E78A-81A4-9D55-67F88E71DCB7}"/>
          </ac:spMkLst>
        </pc:spChg>
        <pc:spChg chg="mod">
          <ac:chgData name="Alexander Milward" userId="cbb52dd4-e5f6-46c8-9343-7d9428ba7bbb" providerId="ADAL" clId="{78B52457-ECFA-4CBA-91A4-E82E2AA81BE0}" dt="2025-03-17T13:23:40.113" v="1404" actId="165"/>
          <ac:spMkLst>
            <pc:docMk/>
            <pc:sldMk cId="2310979705" sldId="326"/>
            <ac:spMk id="103" creationId="{8CC0A683-09EF-1304-AC9A-F0A2E487CFE8}"/>
          </ac:spMkLst>
        </pc:spChg>
        <pc:spChg chg="mod">
          <ac:chgData name="Alexander Milward" userId="cbb52dd4-e5f6-46c8-9343-7d9428ba7bbb" providerId="ADAL" clId="{78B52457-ECFA-4CBA-91A4-E82E2AA81BE0}" dt="2025-03-17T13:23:40.113" v="1404" actId="165"/>
          <ac:spMkLst>
            <pc:docMk/>
            <pc:sldMk cId="2310979705" sldId="326"/>
            <ac:spMk id="104" creationId="{0502A375-F180-472D-3BDB-7F1B76B4F615}"/>
          </ac:spMkLst>
        </pc:spChg>
        <pc:grpChg chg="mod">
          <ac:chgData name="Alexander Milward" userId="cbb52dd4-e5f6-46c8-9343-7d9428ba7bbb" providerId="ADAL" clId="{78B52457-ECFA-4CBA-91A4-E82E2AA81BE0}" dt="2025-03-17T13:24:03.387" v="1416" actId="1036"/>
          <ac:grpSpMkLst>
            <pc:docMk/>
            <pc:sldMk cId="2310979705" sldId="326"/>
            <ac:grpSpMk id="19" creationId="{2A5B7267-2D1D-9877-E827-C013DFD57087}"/>
          </ac:grpSpMkLst>
        </pc:grpChg>
        <pc:grpChg chg="mod">
          <ac:chgData name="Alexander Milward" userId="cbb52dd4-e5f6-46c8-9343-7d9428ba7bbb" providerId="ADAL" clId="{78B52457-ECFA-4CBA-91A4-E82E2AA81BE0}" dt="2025-03-17T13:23:38.801" v="1403" actId="1076"/>
          <ac:grpSpMkLst>
            <pc:docMk/>
            <pc:sldMk cId="2310979705" sldId="326"/>
            <ac:grpSpMk id="72" creationId="{EA020948-D8EF-DB98-09E1-B8ACB730CAE6}"/>
          </ac:grpSpMkLst>
        </pc:grpChg>
        <pc:grpChg chg="mod">
          <ac:chgData name="Alexander Milward" userId="cbb52dd4-e5f6-46c8-9343-7d9428ba7bbb" providerId="ADAL" clId="{78B52457-ECFA-4CBA-91A4-E82E2AA81BE0}" dt="2025-03-17T13:23:38.801" v="1403" actId="1076"/>
          <ac:grpSpMkLst>
            <pc:docMk/>
            <pc:sldMk cId="2310979705" sldId="326"/>
            <ac:grpSpMk id="74" creationId="{F26D3DF5-095F-6F74-1128-CC04AC67ACB8}"/>
          </ac:grpSpMkLst>
        </pc:grpChg>
        <pc:grpChg chg="mod">
          <ac:chgData name="Alexander Milward" userId="cbb52dd4-e5f6-46c8-9343-7d9428ba7bbb" providerId="ADAL" clId="{78B52457-ECFA-4CBA-91A4-E82E2AA81BE0}" dt="2025-03-17T13:23:38.801" v="1403" actId="1076"/>
          <ac:grpSpMkLst>
            <pc:docMk/>
            <pc:sldMk cId="2310979705" sldId="326"/>
            <ac:grpSpMk id="76" creationId="{7A0A133D-C631-9AC8-50ED-CC65624E5874}"/>
          </ac:grpSpMkLst>
        </pc:grpChg>
        <pc:grpChg chg="mod">
          <ac:chgData name="Alexander Milward" userId="cbb52dd4-e5f6-46c8-9343-7d9428ba7bbb" providerId="ADAL" clId="{78B52457-ECFA-4CBA-91A4-E82E2AA81BE0}" dt="2025-03-17T13:23:38.801" v="1403" actId="1076"/>
          <ac:grpSpMkLst>
            <pc:docMk/>
            <pc:sldMk cId="2310979705" sldId="326"/>
            <ac:grpSpMk id="78" creationId="{B4FEABC4-4744-32BB-F102-0E97AEE902FD}"/>
          </ac:grpSpMkLst>
        </pc:grpChg>
        <pc:grpChg chg="mod">
          <ac:chgData name="Alexander Milward" userId="cbb52dd4-e5f6-46c8-9343-7d9428ba7bbb" providerId="ADAL" clId="{78B52457-ECFA-4CBA-91A4-E82E2AA81BE0}" dt="2025-03-17T13:23:38.801" v="1403" actId="1076"/>
          <ac:grpSpMkLst>
            <pc:docMk/>
            <pc:sldMk cId="2310979705" sldId="326"/>
            <ac:grpSpMk id="79" creationId="{BB5F6838-2294-EFC7-1938-96DD3906A878}"/>
          </ac:grpSpMkLst>
        </pc:grpChg>
        <pc:grpChg chg="mod">
          <ac:chgData name="Alexander Milward" userId="cbb52dd4-e5f6-46c8-9343-7d9428ba7bbb" providerId="ADAL" clId="{78B52457-ECFA-4CBA-91A4-E82E2AA81BE0}" dt="2025-03-17T13:23:38.801" v="1403" actId="1076"/>
          <ac:grpSpMkLst>
            <pc:docMk/>
            <pc:sldMk cId="2310979705" sldId="326"/>
            <ac:grpSpMk id="80" creationId="{ED3689F1-A5CC-A715-789A-869D5DC87725}"/>
          </ac:grpSpMkLst>
        </pc:grpChg>
        <pc:grpChg chg="mod">
          <ac:chgData name="Alexander Milward" userId="cbb52dd4-e5f6-46c8-9343-7d9428ba7bbb" providerId="ADAL" clId="{78B52457-ECFA-4CBA-91A4-E82E2AA81BE0}" dt="2025-03-17T13:23:38.801" v="1403" actId="1076"/>
          <ac:grpSpMkLst>
            <pc:docMk/>
            <pc:sldMk cId="2310979705" sldId="326"/>
            <ac:grpSpMk id="81" creationId="{6766AE7D-1783-BE35-6B40-CAB0171FEE82}"/>
          </ac:grpSpMkLst>
        </pc:grpChg>
        <pc:grpChg chg="mod">
          <ac:chgData name="Alexander Milward" userId="cbb52dd4-e5f6-46c8-9343-7d9428ba7bbb" providerId="ADAL" clId="{78B52457-ECFA-4CBA-91A4-E82E2AA81BE0}" dt="2025-03-17T13:23:38.801" v="1403" actId="1076"/>
          <ac:grpSpMkLst>
            <pc:docMk/>
            <pc:sldMk cId="2310979705" sldId="326"/>
            <ac:grpSpMk id="83" creationId="{5374219C-72D1-0D56-171F-374C34271029}"/>
          </ac:grpSpMkLst>
        </pc:grpChg>
      </pc:sldChg>
      <pc:sldChg chg="addSp delSp modSp mod modNotesTx">
        <pc:chgData name="Alexander Milward" userId="cbb52dd4-e5f6-46c8-9343-7d9428ba7bbb" providerId="ADAL" clId="{78B52457-ECFA-4CBA-91A4-E82E2AA81BE0}" dt="2025-03-17T12:43:52.688" v="1354" actId="114"/>
        <pc:sldMkLst>
          <pc:docMk/>
          <pc:sldMk cId="3345390492" sldId="327"/>
        </pc:sldMkLst>
        <pc:spChg chg="add mod">
          <ac:chgData name="Alexander Milward" userId="cbb52dd4-e5f6-46c8-9343-7d9428ba7bbb" providerId="ADAL" clId="{78B52457-ECFA-4CBA-91A4-E82E2AA81BE0}" dt="2025-03-17T12:25:53.295" v="1239" actId="12788"/>
          <ac:spMkLst>
            <pc:docMk/>
            <pc:sldMk cId="3345390492" sldId="327"/>
            <ac:spMk id="13" creationId="{EAE99C88-FDD9-58F9-DDB7-3E255E24F43C}"/>
          </ac:spMkLst>
        </pc:spChg>
      </pc:sldChg>
      <pc:sldChg chg="addSp delSp modSp mod modNotesTx">
        <pc:chgData name="Alexander Milward" userId="cbb52dd4-e5f6-46c8-9343-7d9428ba7bbb" providerId="ADAL" clId="{78B52457-ECFA-4CBA-91A4-E82E2AA81BE0}" dt="2025-03-17T12:42:55.580" v="1345" actId="114"/>
        <pc:sldMkLst>
          <pc:docMk/>
          <pc:sldMk cId="129317539" sldId="328"/>
        </pc:sldMkLst>
        <pc:spChg chg="mod">
          <ac:chgData name="Alexander Milward" userId="cbb52dd4-e5f6-46c8-9343-7d9428ba7bbb" providerId="ADAL" clId="{78B52457-ECFA-4CBA-91A4-E82E2AA81BE0}" dt="2025-03-17T10:35:38.634" v="506" actId="1076"/>
          <ac:spMkLst>
            <pc:docMk/>
            <pc:sldMk cId="129317539" sldId="328"/>
            <ac:spMk id="2" creationId="{A180AFE5-40DF-D79B-401F-5C7B719C5305}"/>
          </ac:spMkLst>
        </pc:spChg>
        <pc:spChg chg="mod">
          <ac:chgData name="Alexander Milward" userId="cbb52dd4-e5f6-46c8-9343-7d9428ba7bbb" providerId="ADAL" clId="{78B52457-ECFA-4CBA-91A4-E82E2AA81BE0}" dt="2025-03-17T10:37:06.742" v="523" actId="1037"/>
          <ac:spMkLst>
            <pc:docMk/>
            <pc:sldMk cId="129317539" sldId="328"/>
            <ac:spMk id="9" creationId="{DBFD63D6-B4EE-8C04-695B-42AF789AD68E}"/>
          </ac:spMkLst>
        </pc:spChg>
        <pc:spChg chg="mod">
          <ac:chgData name="Alexander Milward" userId="cbb52dd4-e5f6-46c8-9343-7d9428ba7bbb" providerId="ADAL" clId="{78B52457-ECFA-4CBA-91A4-E82E2AA81BE0}" dt="2025-03-17T10:36:01.539" v="510" actId="1076"/>
          <ac:spMkLst>
            <pc:docMk/>
            <pc:sldMk cId="129317539" sldId="328"/>
            <ac:spMk id="12" creationId="{6EC8165A-EAE3-9304-9AD8-8DDEFDF3C26E}"/>
          </ac:spMkLst>
        </pc:spChg>
        <pc:spChg chg="add mod">
          <ac:chgData name="Alexander Milward" userId="cbb52dd4-e5f6-46c8-9343-7d9428ba7bbb" providerId="ADAL" clId="{78B52457-ECFA-4CBA-91A4-E82E2AA81BE0}" dt="2025-03-17T11:57:28.394" v="1028"/>
          <ac:spMkLst>
            <pc:docMk/>
            <pc:sldMk cId="129317539" sldId="328"/>
            <ac:spMk id="17" creationId="{45CBBF76-79D1-DED0-1F17-13FC31862BD1}"/>
          </ac:spMkLst>
        </pc:spChg>
      </pc:sldChg>
      <pc:sldChg chg="modSp mod">
        <pc:chgData name="Alexander Milward" userId="cbb52dd4-e5f6-46c8-9343-7d9428ba7bbb" providerId="ADAL" clId="{78B52457-ECFA-4CBA-91A4-E82E2AA81BE0}" dt="2025-03-17T10:31:05.270" v="454" actId="20577"/>
        <pc:sldMkLst>
          <pc:docMk/>
          <pc:sldMk cId="335910970" sldId="329"/>
        </pc:sldMkLst>
      </pc:sldChg>
      <pc:sldChg chg="addSp delSp modSp mod">
        <pc:chgData name="Alexander Milward" userId="cbb52dd4-e5f6-46c8-9343-7d9428ba7bbb" providerId="ADAL" clId="{78B52457-ECFA-4CBA-91A4-E82E2AA81BE0}" dt="2025-03-17T11:24:02.430" v="828" actId="478"/>
        <pc:sldMkLst>
          <pc:docMk/>
          <pc:sldMk cId="1990145010" sldId="330"/>
        </pc:sldMkLst>
        <pc:spChg chg="add mod">
          <ac:chgData name="Alexander Milward" userId="cbb52dd4-e5f6-46c8-9343-7d9428ba7bbb" providerId="ADAL" clId="{78B52457-ECFA-4CBA-91A4-E82E2AA81BE0}" dt="2025-03-17T11:24:00.715" v="827"/>
          <ac:spMkLst>
            <pc:docMk/>
            <pc:sldMk cId="1990145010" sldId="330"/>
            <ac:spMk id="2" creationId="{27128BA1-B1F6-F33C-028C-D1C187D0A26B}"/>
          </ac:spMkLst>
        </pc:spChg>
      </pc:sldChg>
      <pc:sldChg chg="add">
        <pc:chgData name="Alexander Milward" userId="cbb52dd4-e5f6-46c8-9343-7d9428ba7bbb" providerId="ADAL" clId="{78B52457-ECFA-4CBA-91A4-E82E2AA81BE0}" dt="2025-03-17T09:38:22.829" v="19"/>
        <pc:sldMkLst>
          <pc:docMk/>
          <pc:sldMk cId="1890795657" sldId="331"/>
        </pc:sldMkLst>
      </pc:sldChg>
      <pc:sldChg chg="del ord">
        <pc:chgData name="Alexander Milward" userId="cbb52dd4-e5f6-46c8-9343-7d9428ba7bbb" providerId="ADAL" clId="{78B52457-ECFA-4CBA-91A4-E82E2AA81BE0}" dt="2025-03-17T09:38:15.781" v="18" actId="2696"/>
        <pc:sldMkLst>
          <pc:docMk/>
          <pc:sldMk cId="3852132569" sldId="331"/>
        </pc:sldMkLst>
      </pc:sldChg>
      <pc:sldChg chg="modSp del mod">
        <pc:chgData name="Alexander Milward" userId="cbb52dd4-e5f6-46c8-9343-7d9428ba7bbb" providerId="ADAL" clId="{78B52457-ECFA-4CBA-91A4-E82E2AA81BE0}" dt="2025-03-17T10:11:41.112" v="303" actId="2696"/>
        <pc:sldMkLst>
          <pc:docMk/>
          <pc:sldMk cId="968810475" sldId="334"/>
        </pc:sldMkLst>
      </pc:sldChg>
      <pc:sldChg chg="addSp delSp modSp mod">
        <pc:chgData name="Alexander Milward" userId="cbb52dd4-e5f6-46c8-9343-7d9428ba7bbb" providerId="ADAL" clId="{78B52457-ECFA-4CBA-91A4-E82E2AA81BE0}" dt="2025-03-17T10:38:02.694" v="562" actId="1036"/>
        <pc:sldMkLst>
          <pc:docMk/>
          <pc:sldMk cId="3842876473" sldId="338"/>
        </pc:sldMkLst>
        <pc:spChg chg="add mod">
          <ac:chgData name="Alexander Milward" userId="cbb52dd4-e5f6-46c8-9343-7d9428ba7bbb" providerId="ADAL" clId="{78B52457-ECFA-4CBA-91A4-E82E2AA81BE0}" dt="2025-03-17T10:38:02.694" v="562" actId="1036"/>
          <ac:spMkLst>
            <pc:docMk/>
            <pc:sldMk cId="3842876473" sldId="338"/>
            <ac:spMk id="2" creationId="{5BA45DD0-CDF4-49AD-2A96-629EDBB47DDC}"/>
          </ac:spMkLst>
        </pc:spChg>
      </pc:sldChg>
      <pc:sldChg chg="addSp delSp modSp mod">
        <pc:chgData name="Alexander Milward" userId="cbb52dd4-e5f6-46c8-9343-7d9428ba7bbb" providerId="ADAL" clId="{78B52457-ECFA-4CBA-91A4-E82E2AA81BE0}" dt="2025-03-17T10:46:54.084" v="621" actId="403"/>
        <pc:sldMkLst>
          <pc:docMk/>
          <pc:sldMk cId="2833689617" sldId="339"/>
        </pc:sldMkLst>
        <pc:spChg chg="add mod">
          <ac:chgData name="Alexander Milward" userId="cbb52dd4-e5f6-46c8-9343-7d9428ba7bbb" providerId="ADAL" clId="{78B52457-ECFA-4CBA-91A4-E82E2AA81BE0}" dt="2025-03-17T10:46:54.084" v="621" actId="403"/>
          <ac:spMkLst>
            <pc:docMk/>
            <pc:sldMk cId="2833689617" sldId="339"/>
            <ac:spMk id="2" creationId="{728D08F4-DC28-19BE-9A2E-207F005DD251}"/>
          </ac:spMkLst>
        </pc:spChg>
      </pc:sldChg>
      <pc:sldChg chg="addSp delSp modSp mod">
        <pc:chgData name="Alexander Milward" userId="cbb52dd4-e5f6-46c8-9343-7d9428ba7bbb" providerId="ADAL" clId="{78B52457-ECFA-4CBA-91A4-E82E2AA81BE0}" dt="2025-03-17T10:47:24.457" v="624" actId="478"/>
        <pc:sldMkLst>
          <pc:docMk/>
          <pc:sldMk cId="1779251511" sldId="340"/>
        </pc:sldMkLst>
        <pc:spChg chg="add mod">
          <ac:chgData name="Alexander Milward" userId="cbb52dd4-e5f6-46c8-9343-7d9428ba7bbb" providerId="ADAL" clId="{78B52457-ECFA-4CBA-91A4-E82E2AA81BE0}" dt="2025-03-17T10:47:22.145" v="623"/>
          <ac:spMkLst>
            <pc:docMk/>
            <pc:sldMk cId="1779251511" sldId="340"/>
            <ac:spMk id="2" creationId="{E82F8981-250C-0925-4AB3-C1B14A0F2E88}"/>
          </ac:spMkLst>
        </pc:spChg>
      </pc:sldChg>
      <pc:sldChg chg="addSp delSp modSp mod">
        <pc:chgData name="Alexander Milward" userId="cbb52dd4-e5f6-46c8-9343-7d9428ba7bbb" providerId="ADAL" clId="{78B52457-ECFA-4CBA-91A4-E82E2AA81BE0}" dt="2025-03-17T10:58:38.126" v="662" actId="478"/>
        <pc:sldMkLst>
          <pc:docMk/>
          <pc:sldMk cId="3558136519" sldId="342"/>
        </pc:sldMkLst>
        <pc:spChg chg="add mod">
          <ac:chgData name="Alexander Milward" userId="cbb52dd4-e5f6-46c8-9343-7d9428ba7bbb" providerId="ADAL" clId="{78B52457-ECFA-4CBA-91A4-E82E2AA81BE0}" dt="2025-03-17T10:58:36.161" v="661" actId="255"/>
          <ac:spMkLst>
            <pc:docMk/>
            <pc:sldMk cId="3558136519" sldId="342"/>
            <ac:spMk id="2" creationId="{0789C2B4-0A64-BC08-5C40-5881102A5511}"/>
          </ac:spMkLst>
        </pc:spChg>
      </pc:sldChg>
      <pc:sldChg chg="addSp delSp modSp mod">
        <pc:chgData name="Alexander Milward" userId="cbb52dd4-e5f6-46c8-9343-7d9428ba7bbb" providerId="ADAL" clId="{78B52457-ECFA-4CBA-91A4-E82E2AA81BE0}" dt="2025-03-17T11:09:24.242" v="725" actId="478"/>
        <pc:sldMkLst>
          <pc:docMk/>
          <pc:sldMk cId="4182685338" sldId="343"/>
        </pc:sldMkLst>
        <pc:spChg chg="add mod">
          <ac:chgData name="Alexander Milward" userId="cbb52dd4-e5f6-46c8-9343-7d9428ba7bbb" providerId="ADAL" clId="{78B52457-ECFA-4CBA-91A4-E82E2AA81BE0}" dt="2025-03-17T11:09:22.272" v="724"/>
          <ac:spMkLst>
            <pc:docMk/>
            <pc:sldMk cId="4182685338" sldId="343"/>
            <ac:spMk id="2" creationId="{370D0C90-8795-EC6D-36F2-138644AFF563}"/>
          </ac:spMkLst>
        </pc:spChg>
      </pc:sldChg>
      <pc:sldChg chg="addSp delSp modSp del mod">
        <pc:chgData name="Alexander Milward" userId="cbb52dd4-e5f6-46c8-9343-7d9428ba7bbb" providerId="ADAL" clId="{78B52457-ECFA-4CBA-91A4-E82E2AA81BE0}" dt="2025-03-17T09:47:43.260" v="126" actId="2696"/>
        <pc:sldMkLst>
          <pc:docMk/>
          <pc:sldMk cId="588776002" sldId="344"/>
        </pc:sldMkLst>
      </pc:sldChg>
      <pc:sldChg chg="modNotesTx">
        <pc:chgData name="Alexander Milward" userId="cbb52dd4-e5f6-46c8-9343-7d9428ba7bbb" providerId="ADAL" clId="{78B52457-ECFA-4CBA-91A4-E82E2AA81BE0}" dt="2025-03-17T10:04:47.722" v="269" actId="114"/>
        <pc:sldMkLst>
          <pc:docMk/>
          <pc:sldMk cId="1499262865" sldId="345"/>
        </pc:sldMkLst>
      </pc:sldChg>
      <pc:sldChg chg="del">
        <pc:chgData name="Alexander Milward" userId="cbb52dd4-e5f6-46c8-9343-7d9428ba7bbb" providerId="ADAL" clId="{78B52457-ECFA-4CBA-91A4-E82E2AA81BE0}" dt="2025-03-17T09:38:33.028" v="20" actId="2696"/>
        <pc:sldMkLst>
          <pc:docMk/>
          <pc:sldMk cId="2619463867" sldId="346"/>
        </pc:sldMkLst>
      </pc:sldChg>
      <pc:sldChg chg="modSp mod modNotesTx">
        <pc:chgData name="Alexander Milward" userId="cbb52dd4-e5f6-46c8-9343-7d9428ba7bbb" providerId="ADAL" clId="{78B52457-ECFA-4CBA-91A4-E82E2AA81BE0}" dt="2025-03-17T10:04:51.711" v="270" actId="114"/>
        <pc:sldMkLst>
          <pc:docMk/>
          <pc:sldMk cId="2968355945" sldId="347"/>
        </pc:sldMkLst>
        <pc:spChg chg="mod">
          <ac:chgData name="Alexander Milward" userId="cbb52dd4-e5f6-46c8-9343-7d9428ba7bbb" providerId="ADAL" clId="{78B52457-ECFA-4CBA-91A4-E82E2AA81BE0}" dt="2025-03-17T09:35:10.879" v="6" actId="1076"/>
          <ac:spMkLst>
            <pc:docMk/>
            <pc:sldMk cId="2968355945" sldId="347"/>
            <ac:spMk id="2" creationId="{78D50EBE-C84C-1534-AEDB-7DE8ABEBF7D4}"/>
          </ac:spMkLst>
        </pc:spChg>
        <pc:spChg chg="mod">
          <ac:chgData name="Alexander Milward" userId="cbb52dd4-e5f6-46c8-9343-7d9428ba7bbb" providerId="ADAL" clId="{78B52457-ECFA-4CBA-91A4-E82E2AA81BE0}" dt="2025-03-17T09:35:24.230" v="9" actId="1076"/>
          <ac:spMkLst>
            <pc:docMk/>
            <pc:sldMk cId="2968355945" sldId="347"/>
            <ac:spMk id="12" creationId="{6A218611-99C4-CCA6-DB58-3B24913D98AF}"/>
          </ac:spMkLst>
        </pc:spChg>
      </pc:sldChg>
      <pc:sldChg chg="del">
        <pc:chgData name="Alexander Milward" userId="cbb52dd4-e5f6-46c8-9343-7d9428ba7bbb" providerId="ADAL" clId="{78B52457-ECFA-4CBA-91A4-E82E2AA81BE0}" dt="2025-03-17T09:38:38.083" v="21" actId="2696"/>
        <pc:sldMkLst>
          <pc:docMk/>
          <pc:sldMk cId="2441936191" sldId="348"/>
        </pc:sldMkLst>
      </pc:sldChg>
      <pc:sldChg chg="addSp delSp modSp add mod modNotesTx">
        <pc:chgData name="Alexander Milward" userId="cbb52dd4-e5f6-46c8-9343-7d9428ba7bbb" providerId="ADAL" clId="{78B52457-ECFA-4CBA-91A4-E82E2AA81BE0}" dt="2025-03-17T11:22:03.155" v="825" actId="20577"/>
        <pc:sldMkLst>
          <pc:docMk/>
          <pc:sldMk cId="3672374699" sldId="348"/>
        </pc:sldMkLst>
        <pc:spChg chg="mod">
          <ac:chgData name="Alexander Milward" userId="cbb52dd4-e5f6-46c8-9343-7d9428ba7bbb" providerId="ADAL" clId="{78B52457-ECFA-4CBA-91A4-E82E2AA81BE0}" dt="2025-03-17T09:48:31.019" v="161" actId="1035"/>
          <ac:spMkLst>
            <pc:docMk/>
            <pc:sldMk cId="3672374699" sldId="348"/>
            <ac:spMk id="2" creationId="{C92216AD-B370-2189-166B-8C47D6805E21}"/>
          </ac:spMkLst>
        </pc:spChg>
        <pc:spChg chg="mod">
          <ac:chgData name="Alexander Milward" userId="cbb52dd4-e5f6-46c8-9343-7d9428ba7bbb" providerId="ADAL" clId="{78B52457-ECFA-4CBA-91A4-E82E2AA81BE0}" dt="2025-03-17T09:48:31.019" v="161" actId="1035"/>
          <ac:spMkLst>
            <pc:docMk/>
            <pc:sldMk cId="3672374699" sldId="348"/>
            <ac:spMk id="3" creationId="{E25BE0C8-9E87-6E28-A83F-60BDB10527ED}"/>
          </ac:spMkLst>
        </pc:spChg>
        <pc:spChg chg="mod">
          <ac:chgData name="Alexander Milward" userId="cbb52dd4-e5f6-46c8-9343-7d9428ba7bbb" providerId="ADAL" clId="{78B52457-ECFA-4CBA-91A4-E82E2AA81BE0}" dt="2025-03-17T09:48:31.019" v="161" actId="1035"/>
          <ac:spMkLst>
            <pc:docMk/>
            <pc:sldMk cId="3672374699" sldId="348"/>
            <ac:spMk id="4" creationId="{7341F79D-DB26-863A-24BD-D1863CAEFDB3}"/>
          </ac:spMkLst>
        </pc:spChg>
        <pc:spChg chg="add del mod">
          <ac:chgData name="Alexander Milward" userId="cbb52dd4-e5f6-46c8-9343-7d9428ba7bbb" providerId="ADAL" clId="{78B52457-ECFA-4CBA-91A4-E82E2AA81BE0}" dt="2025-03-17T09:54:56.336" v="198" actId="20577"/>
          <ac:spMkLst>
            <pc:docMk/>
            <pc:sldMk cId="3672374699" sldId="348"/>
            <ac:spMk id="5" creationId="{B500870B-E55A-B279-AF3C-5C1ABD4B8064}"/>
          </ac:spMkLst>
        </pc:spChg>
        <pc:spChg chg="mod">
          <ac:chgData name="Alexander Milward" userId="cbb52dd4-e5f6-46c8-9343-7d9428ba7bbb" providerId="ADAL" clId="{78B52457-ECFA-4CBA-91A4-E82E2AA81BE0}" dt="2025-03-17T11:22:03.155" v="825" actId="20577"/>
          <ac:spMkLst>
            <pc:docMk/>
            <pc:sldMk cId="3672374699" sldId="348"/>
            <ac:spMk id="6" creationId="{EDDFFDC6-72EC-A725-F706-3EC448EF4CCD}"/>
          </ac:spMkLst>
        </pc:spChg>
        <pc:spChg chg="mod">
          <ac:chgData name="Alexander Milward" userId="cbb52dd4-e5f6-46c8-9343-7d9428ba7bbb" providerId="ADAL" clId="{78B52457-ECFA-4CBA-91A4-E82E2AA81BE0}" dt="2025-03-17T09:48:31.019" v="161" actId="1035"/>
          <ac:spMkLst>
            <pc:docMk/>
            <pc:sldMk cId="3672374699" sldId="348"/>
            <ac:spMk id="7" creationId="{8B61E985-00BD-9578-AA20-A006A7AB2C13}"/>
          </ac:spMkLst>
        </pc:spChg>
        <pc:spChg chg="mod">
          <ac:chgData name="Alexander Milward" userId="cbb52dd4-e5f6-46c8-9343-7d9428ba7bbb" providerId="ADAL" clId="{78B52457-ECFA-4CBA-91A4-E82E2AA81BE0}" dt="2025-03-17T09:48:31.019" v="161" actId="1035"/>
          <ac:spMkLst>
            <pc:docMk/>
            <pc:sldMk cId="3672374699" sldId="348"/>
            <ac:spMk id="9" creationId="{194322F5-DFD0-2403-1770-7985F733937E}"/>
          </ac:spMkLst>
        </pc:spChg>
        <pc:spChg chg="mod">
          <ac:chgData name="Alexander Milward" userId="cbb52dd4-e5f6-46c8-9343-7d9428ba7bbb" providerId="ADAL" clId="{78B52457-ECFA-4CBA-91A4-E82E2AA81BE0}" dt="2025-03-17T09:48:31.019" v="161" actId="1035"/>
          <ac:spMkLst>
            <pc:docMk/>
            <pc:sldMk cId="3672374699" sldId="348"/>
            <ac:spMk id="12" creationId="{7165B197-2DD7-6C1D-EE08-2920A9EFA43B}"/>
          </ac:spMkLst>
        </pc:spChg>
        <pc:picChg chg="mod">
          <ac:chgData name="Alexander Milward" userId="cbb52dd4-e5f6-46c8-9343-7d9428ba7bbb" providerId="ADAL" clId="{78B52457-ECFA-4CBA-91A4-E82E2AA81BE0}" dt="2025-03-17T09:48:31.019" v="161" actId="1035"/>
          <ac:picMkLst>
            <pc:docMk/>
            <pc:sldMk cId="3672374699" sldId="348"/>
            <ac:picMk id="25" creationId="{992D669C-18B5-B00B-28FC-A3A6BC4AFF30}"/>
          </ac:picMkLst>
        </pc:picChg>
        <pc:picChg chg="mod">
          <ac:chgData name="Alexander Milward" userId="cbb52dd4-e5f6-46c8-9343-7d9428ba7bbb" providerId="ADAL" clId="{78B52457-ECFA-4CBA-91A4-E82E2AA81BE0}" dt="2025-03-17T09:48:31.019" v="161" actId="1035"/>
          <ac:picMkLst>
            <pc:docMk/>
            <pc:sldMk cId="3672374699" sldId="348"/>
            <ac:picMk id="27" creationId="{635C2073-01D7-FD7A-560D-80AF6EBDF43D}"/>
          </ac:picMkLst>
        </pc:picChg>
        <pc:picChg chg="mod">
          <ac:chgData name="Alexander Milward" userId="cbb52dd4-e5f6-46c8-9343-7d9428ba7bbb" providerId="ADAL" clId="{78B52457-ECFA-4CBA-91A4-E82E2AA81BE0}" dt="2025-03-17T09:48:31.019" v="161" actId="1035"/>
          <ac:picMkLst>
            <pc:docMk/>
            <pc:sldMk cId="3672374699" sldId="348"/>
            <ac:picMk id="29" creationId="{8B2319E0-7FFE-EEBF-4D04-3B1E33848E14}"/>
          </ac:picMkLst>
        </pc:picChg>
      </pc:sldChg>
      <pc:sldChg chg="modSp add mod">
        <pc:chgData name="Alexander Milward" userId="cbb52dd4-e5f6-46c8-9343-7d9428ba7bbb" providerId="ADAL" clId="{78B52457-ECFA-4CBA-91A4-E82E2AA81BE0}" dt="2025-03-17T10:10:57.545" v="302" actId="403"/>
        <pc:sldMkLst>
          <pc:docMk/>
          <pc:sldMk cId="1566997171" sldId="349"/>
        </pc:sldMkLst>
        <pc:spChg chg="mod">
          <ac:chgData name="Alexander Milward" userId="cbb52dd4-e5f6-46c8-9343-7d9428ba7bbb" providerId="ADAL" clId="{78B52457-ECFA-4CBA-91A4-E82E2AA81BE0}" dt="2025-03-17T10:10:57.545" v="302" actId="403"/>
          <ac:spMkLst>
            <pc:docMk/>
            <pc:sldMk cId="1566997171" sldId="349"/>
            <ac:spMk id="6" creationId="{FDB61F93-115B-F064-5FE8-F196BF196A56}"/>
          </ac:spMkLst>
        </pc:spChg>
      </pc:sldChg>
      <pc:sldChg chg="delSp modSp add mod">
        <pc:chgData name="Alexander Milward" userId="cbb52dd4-e5f6-46c8-9343-7d9428ba7bbb" providerId="ADAL" clId="{78B52457-ECFA-4CBA-91A4-E82E2AA81BE0}" dt="2025-03-17T12:33:48.362" v="1321" actId="1076"/>
        <pc:sldMkLst>
          <pc:docMk/>
          <pc:sldMk cId="1603881435" sldId="350"/>
        </pc:sldMkLst>
        <pc:spChg chg="mod">
          <ac:chgData name="Alexander Milward" userId="cbb52dd4-e5f6-46c8-9343-7d9428ba7bbb" providerId="ADAL" clId="{78B52457-ECFA-4CBA-91A4-E82E2AA81BE0}" dt="2025-03-17T12:33:25.982" v="1318" actId="1076"/>
          <ac:spMkLst>
            <pc:docMk/>
            <pc:sldMk cId="1603881435" sldId="350"/>
            <ac:spMk id="3" creationId="{B0F6E237-FC22-54C5-60BF-73767BF86E2F}"/>
          </ac:spMkLst>
        </pc:spChg>
        <pc:spChg chg="mod">
          <ac:chgData name="Alexander Milward" userId="cbb52dd4-e5f6-46c8-9343-7d9428ba7bbb" providerId="ADAL" clId="{78B52457-ECFA-4CBA-91A4-E82E2AA81BE0}" dt="2025-03-17T12:32:53.763" v="1310" actId="20577"/>
          <ac:spMkLst>
            <pc:docMk/>
            <pc:sldMk cId="1603881435" sldId="350"/>
            <ac:spMk id="4" creationId="{74B7D5CA-531A-A35F-8073-BD50DDCA67C9}"/>
          </ac:spMkLst>
        </pc:spChg>
        <pc:spChg chg="mod">
          <ac:chgData name="Alexander Milward" userId="cbb52dd4-e5f6-46c8-9343-7d9428ba7bbb" providerId="ADAL" clId="{78B52457-ECFA-4CBA-91A4-E82E2AA81BE0}" dt="2025-03-17T12:31:16.271" v="1306" actId="20577"/>
          <ac:spMkLst>
            <pc:docMk/>
            <pc:sldMk cId="1603881435" sldId="350"/>
            <ac:spMk id="6" creationId="{8D26D592-BB7E-27DB-C9CD-DE8AABDE7048}"/>
          </ac:spMkLst>
        </pc:spChg>
        <pc:spChg chg="mod">
          <ac:chgData name="Alexander Milward" userId="cbb52dd4-e5f6-46c8-9343-7d9428ba7bbb" providerId="ADAL" clId="{78B52457-ECFA-4CBA-91A4-E82E2AA81BE0}" dt="2025-03-17T12:33:48.362" v="1321" actId="1076"/>
          <ac:spMkLst>
            <pc:docMk/>
            <pc:sldMk cId="1603881435" sldId="350"/>
            <ac:spMk id="12" creationId="{BFE3B6C0-C9B7-B467-3FEE-35EBBCDAD2D4}"/>
          </ac:spMkLst>
        </pc:spChg>
        <pc:spChg chg="mod">
          <ac:chgData name="Alexander Milward" userId="cbb52dd4-e5f6-46c8-9343-7d9428ba7bbb" providerId="ADAL" clId="{78B52457-ECFA-4CBA-91A4-E82E2AA81BE0}" dt="2025-03-17T12:33:10.821" v="1315"/>
          <ac:spMkLst>
            <pc:docMk/>
            <pc:sldMk cId="1603881435" sldId="350"/>
            <ac:spMk id="13" creationId="{4360071C-AF6C-4CAA-F10A-B64AE16FED69}"/>
          </ac:spMkLst>
        </pc:spChg>
      </pc:sldChg>
      <pc:sldChg chg="add ord">
        <pc:chgData name="Alexander Milward" userId="cbb52dd4-e5f6-46c8-9343-7d9428ba7bbb" providerId="ADAL" clId="{78B52457-ECFA-4CBA-91A4-E82E2AA81BE0}" dt="2025-03-17T13:04:44.280" v="1376"/>
        <pc:sldMkLst>
          <pc:docMk/>
          <pc:sldMk cId="398124559" sldId="351"/>
        </pc:sldMkLst>
      </pc:sldChg>
      <pc:sldChg chg="add ord">
        <pc:chgData name="Alexander Milward" userId="cbb52dd4-e5f6-46c8-9343-7d9428ba7bbb" providerId="ADAL" clId="{78B52457-ECFA-4CBA-91A4-E82E2AA81BE0}" dt="2025-03-17T13:04:44.280" v="1376"/>
        <pc:sldMkLst>
          <pc:docMk/>
          <pc:sldMk cId="2700140754" sldId="352"/>
        </pc:sldMkLst>
      </pc:sldChg>
      <pc:sldChg chg="add ord">
        <pc:chgData name="Alexander Milward" userId="cbb52dd4-e5f6-46c8-9343-7d9428ba7bbb" providerId="ADAL" clId="{78B52457-ECFA-4CBA-91A4-E82E2AA81BE0}" dt="2025-03-17T13:04:44.280" v="1376"/>
        <pc:sldMkLst>
          <pc:docMk/>
          <pc:sldMk cId="2043513723" sldId="353"/>
        </pc:sldMkLst>
      </pc:sldChg>
    </pc:docChg>
  </pc:docChgLst>
  <pc:docChgLst>
    <pc:chgData name="Alexander Milward" userId="cbb52dd4-e5f6-46c8-9343-7d9428ba7bbb" providerId="ADAL" clId="{B165E1FD-E9DE-4958-8CEE-091E43C7665A}"/>
    <pc:docChg chg="undo custSel addSld delSld modSld sldOrd">
      <pc:chgData name="Alexander Milward" userId="cbb52dd4-e5f6-46c8-9343-7d9428ba7bbb" providerId="ADAL" clId="{B165E1FD-E9DE-4958-8CEE-091E43C7665A}" dt="2025-04-23T11:05:22.190" v="14" actId="2696"/>
      <pc:docMkLst>
        <pc:docMk/>
      </pc:docMkLst>
      <pc:sldChg chg="del">
        <pc:chgData name="Alexander Milward" userId="cbb52dd4-e5f6-46c8-9343-7d9428ba7bbb" providerId="ADAL" clId="{B165E1FD-E9DE-4958-8CEE-091E43C7665A}" dt="2025-04-23T11:03:27.819" v="0" actId="2696"/>
        <pc:sldMkLst>
          <pc:docMk/>
          <pc:sldMk cId="2708108479" sldId="256"/>
        </pc:sldMkLst>
      </pc:sldChg>
      <pc:sldChg chg="del">
        <pc:chgData name="Alexander Milward" userId="cbb52dd4-e5f6-46c8-9343-7d9428ba7bbb" providerId="ADAL" clId="{B165E1FD-E9DE-4958-8CEE-091E43C7665A}" dt="2025-04-23T11:03:27.819" v="0" actId="2696"/>
        <pc:sldMkLst>
          <pc:docMk/>
          <pc:sldMk cId="2926641437" sldId="258"/>
        </pc:sldMkLst>
      </pc:sldChg>
      <pc:sldChg chg="del">
        <pc:chgData name="Alexander Milward" userId="cbb52dd4-e5f6-46c8-9343-7d9428ba7bbb" providerId="ADAL" clId="{B165E1FD-E9DE-4958-8CEE-091E43C7665A}" dt="2025-04-23T11:03:27.819" v="0" actId="2696"/>
        <pc:sldMkLst>
          <pc:docMk/>
          <pc:sldMk cId="2412263294" sldId="263"/>
        </pc:sldMkLst>
      </pc:sldChg>
      <pc:sldChg chg="del">
        <pc:chgData name="Alexander Milward" userId="cbb52dd4-e5f6-46c8-9343-7d9428ba7bbb" providerId="ADAL" clId="{B165E1FD-E9DE-4958-8CEE-091E43C7665A}" dt="2025-04-23T11:03:27.819" v="0" actId="2696"/>
        <pc:sldMkLst>
          <pc:docMk/>
          <pc:sldMk cId="3586371387" sldId="264"/>
        </pc:sldMkLst>
      </pc:sldChg>
      <pc:sldChg chg="del">
        <pc:chgData name="Alexander Milward" userId="cbb52dd4-e5f6-46c8-9343-7d9428ba7bbb" providerId="ADAL" clId="{B165E1FD-E9DE-4958-8CEE-091E43C7665A}" dt="2025-04-23T11:03:27.819" v="0" actId="2696"/>
        <pc:sldMkLst>
          <pc:docMk/>
          <pc:sldMk cId="2021095196" sldId="265"/>
        </pc:sldMkLst>
      </pc:sldChg>
      <pc:sldChg chg="del">
        <pc:chgData name="Alexander Milward" userId="cbb52dd4-e5f6-46c8-9343-7d9428ba7bbb" providerId="ADAL" clId="{B165E1FD-E9DE-4958-8CEE-091E43C7665A}" dt="2025-04-23T11:03:27.819" v="0" actId="2696"/>
        <pc:sldMkLst>
          <pc:docMk/>
          <pc:sldMk cId="1298895861" sldId="266"/>
        </pc:sldMkLst>
      </pc:sldChg>
      <pc:sldChg chg="del">
        <pc:chgData name="Alexander Milward" userId="cbb52dd4-e5f6-46c8-9343-7d9428ba7bbb" providerId="ADAL" clId="{B165E1FD-E9DE-4958-8CEE-091E43C7665A}" dt="2025-04-23T11:03:27.819" v="0" actId="2696"/>
        <pc:sldMkLst>
          <pc:docMk/>
          <pc:sldMk cId="2515326032" sldId="267"/>
        </pc:sldMkLst>
      </pc:sldChg>
      <pc:sldChg chg="del">
        <pc:chgData name="Alexander Milward" userId="cbb52dd4-e5f6-46c8-9343-7d9428ba7bbb" providerId="ADAL" clId="{B165E1FD-E9DE-4958-8CEE-091E43C7665A}" dt="2025-04-23T11:03:27.819" v="0" actId="2696"/>
        <pc:sldMkLst>
          <pc:docMk/>
          <pc:sldMk cId="617912550" sldId="268"/>
        </pc:sldMkLst>
      </pc:sldChg>
      <pc:sldChg chg="del">
        <pc:chgData name="Alexander Milward" userId="cbb52dd4-e5f6-46c8-9343-7d9428ba7bbb" providerId="ADAL" clId="{B165E1FD-E9DE-4958-8CEE-091E43C7665A}" dt="2025-04-23T11:03:27.819" v="0" actId="2696"/>
        <pc:sldMkLst>
          <pc:docMk/>
          <pc:sldMk cId="1196846237" sldId="271"/>
        </pc:sldMkLst>
      </pc:sldChg>
      <pc:sldChg chg="del">
        <pc:chgData name="Alexander Milward" userId="cbb52dd4-e5f6-46c8-9343-7d9428ba7bbb" providerId="ADAL" clId="{B165E1FD-E9DE-4958-8CEE-091E43C7665A}" dt="2025-04-23T11:03:57.878" v="3" actId="2696"/>
        <pc:sldMkLst>
          <pc:docMk/>
          <pc:sldMk cId="3499363283" sldId="290"/>
        </pc:sldMkLst>
      </pc:sldChg>
      <pc:sldChg chg="del">
        <pc:chgData name="Alexander Milward" userId="cbb52dd4-e5f6-46c8-9343-7d9428ba7bbb" providerId="ADAL" clId="{B165E1FD-E9DE-4958-8CEE-091E43C7665A}" dt="2025-04-23T11:03:57.878" v="3" actId="2696"/>
        <pc:sldMkLst>
          <pc:docMk/>
          <pc:sldMk cId="4262072274" sldId="291"/>
        </pc:sldMkLst>
      </pc:sldChg>
      <pc:sldChg chg="del">
        <pc:chgData name="Alexander Milward" userId="cbb52dd4-e5f6-46c8-9343-7d9428ba7bbb" providerId="ADAL" clId="{B165E1FD-E9DE-4958-8CEE-091E43C7665A}" dt="2025-04-23T11:03:57.878" v="3" actId="2696"/>
        <pc:sldMkLst>
          <pc:docMk/>
          <pc:sldMk cId="3359817594" sldId="292"/>
        </pc:sldMkLst>
      </pc:sldChg>
      <pc:sldChg chg="del">
        <pc:chgData name="Alexander Milward" userId="cbb52dd4-e5f6-46c8-9343-7d9428ba7bbb" providerId="ADAL" clId="{B165E1FD-E9DE-4958-8CEE-091E43C7665A}" dt="2025-04-23T11:03:57.878" v="3" actId="2696"/>
        <pc:sldMkLst>
          <pc:docMk/>
          <pc:sldMk cId="2266505213" sldId="293"/>
        </pc:sldMkLst>
      </pc:sldChg>
      <pc:sldChg chg="del">
        <pc:chgData name="Alexander Milward" userId="cbb52dd4-e5f6-46c8-9343-7d9428ba7bbb" providerId="ADAL" clId="{B165E1FD-E9DE-4958-8CEE-091E43C7665A}" dt="2025-04-23T11:03:57.878" v="3" actId="2696"/>
        <pc:sldMkLst>
          <pc:docMk/>
          <pc:sldMk cId="903438001" sldId="294"/>
        </pc:sldMkLst>
      </pc:sldChg>
      <pc:sldChg chg="del">
        <pc:chgData name="Alexander Milward" userId="cbb52dd4-e5f6-46c8-9343-7d9428ba7bbb" providerId="ADAL" clId="{B165E1FD-E9DE-4958-8CEE-091E43C7665A}" dt="2025-04-23T11:03:57.878" v="3" actId="2696"/>
        <pc:sldMkLst>
          <pc:docMk/>
          <pc:sldMk cId="1705024923" sldId="295"/>
        </pc:sldMkLst>
      </pc:sldChg>
      <pc:sldChg chg="del">
        <pc:chgData name="Alexander Milward" userId="cbb52dd4-e5f6-46c8-9343-7d9428ba7bbb" providerId="ADAL" clId="{B165E1FD-E9DE-4958-8CEE-091E43C7665A}" dt="2025-04-23T11:03:57.878" v="3" actId="2696"/>
        <pc:sldMkLst>
          <pc:docMk/>
          <pc:sldMk cId="3573494452" sldId="296"/>
        </pc:sldMkLst>
      </pc:sldChg>
      <pc:sldChg chg="del">
        <pc:chgData name="Alexander Milward" userId="cbb52dd4-e5f6-46c8-9343-7d9428ba7bbb" providerId="ADAL" clId="{B165E1FD-E9DE-4958-8CEE-091E43C7665A}" dt="2025-04-23T11:03:57.878" v="3" actId="2696"/>
        <pc:sldMkLst>
          <pc:docMk/>
          <pc:sldMk cId="2142185638" sldId="297"/>
        </pc:sldMkLst>
      </pc:sldChg>
      <pc:sldChg chg="del">
        <pc:chgData name="Alexander Milward" userId="cbb52dd4-e5f6-46c8-9343-7d9428ba7bbb" providerId="ADAL" clId="{B165E1FD-E9DE-4958-8CEE-091E43C7665A}" dt="2025-04-23T11:03:57.878" v="3" actId="2696"/>
        <pc:sldMkLst>
          <pc:docMk/>
          <pc:sldMk cId="3350922937" sldId="298"/>
        </pc:sldMkLst>
      </pc:sldChg>
      <pc:sldChg chg="del">
        <pc:chgData name="Alexander Milward" userId="cbb52dd4-e5f6-46c8-9343-7d9428ba7bbb" providerId="ADAL" clId="{B165E1FD-E9DE-4958-8CEE-091E43C7665A}" dt="2025-04-23T11:03:57.878" v="3" actId="2696"/>
        <pc:sldMkLst>
          <pc:docMk/>
          <pc:sldMk cId="2983199058" sldId="299"/>
        </pc:sldMkLst>
      </pc:sldChg>
      <pc:sldChg chg="del">
        <pc:chgData name="Alexander Milward" userId="cbb52dd4-e5f6-46c8-9343-7d9428ba7bbb" providerId="ADAL" clId="{B165E1FD-E9DE-4958-8CEE-091E43C7665A}" dt="2025-04-23T11:03:57.878" v="3" actId="2696"/>
        <pc:sldMkLst>
          <pc:docMk/>
          <pc:sldMk cId="3524061008" sldId="301"/>
        </pc:sldMkLst>
      </pc:sldChg>
      <pc:sldChg chg="del">
        <pc:chgData name="Alexander Milward" userId="cbb52dd4-e5f6-46c8-9343-7d9428ba7bbb" providerId="ADAL" clId="{B165E1FD-E9DE-4958-8CEE-091E43C7665A}" dt="2025-04-23T11:03:57.878" v="3" actId="2696"/>
        <pc:sldMkLst>
          <pc:docMk/>
          <pc:sldMk cId="3482930335" sldId="303"/>
        </pc:sldMkLst>
      </pc:sldChg>
      <pc:sldChg chg="del">
        <pc:chgData name="Alexander Milward" userId="cbb52dd4-e5f6-46c8-9343-7d9428ba7bbb" providerId="ADAL" clId="{B165E1FD-E9DE-4958-8CEE-091E43C7665A}" dt="2025-04-23T11:03:57.878" v="3" actId="2696"/>
        <pc:sldMkLst>
          <pc:docMk/>
          <pc:sldMk cId="935288696" sldId="304"/>
        </pc:sldMkLst>
      </pc:sldChg>
      <pc:sldChg chg="del">
        <pc:chgData name="Alexander Milward" userId="cbb52dd4-e5f6-46c8-9343-7d9428ba7bbb" providerId="ADAL" clId="{B165E1FD-E9DE-4958-8CEE-091E43C7665A}" dt="2025-04-23T11:03:57.878" v="3" actId="2696"/>
        <pc:sldMkLst>
          <pc:docMk/>
          <pc:sldMk cId="1271885808" sldId="305"/>
        </pc:sldMkLst>
      </pc:sldChg>
      <pc:sldChg chg="del">
        <pc:chgData name="Alexander Milward" userId="cbb52dd4-e5f6-46c8-9343-7d9428ba7bbb" providerId="ADAL" clId="{B165E1FD-E9DE-4958-8CEE-091E43C7665A}" dt="2025-04-23T11:03:57.878" v="3" actId="2696"/>
        <pc:sldMkLst>
          <pc:docMk/>
          <pc:sldMk cId="1928072218" sldId="306"/>
        </pc:sldMkLst>
      </pc:sldChg>
      <pc:sldChg chg="del">
        <pc:chgData name="Alexander Milward" userId="cbb52dd4-e5f6-46c8-9343-7d9428ba7bbb" providerId="ADAL" clId="{B165E1FD-E9DE-4958-8CEE-091E43C7665A}" dt="2025-04-23T11:03:57.878" v="3" actId="2696"/>
        <pc:sldMkLst>
          <pc:docMk/>
          <pc:sldMk cId="2251403307" sldId="307"/>
        </pc:sldMkLst>
      </pc:sldChg>
      <pc:sldChg chg="del">
        <pc:chgData name="Alexander Milward" userId="cbb52dd4-e5f6-46c8-9343-7d9428ba7bbb" providerId="ADAL" clId="{B165E1FD-E9DE-4958-8CEE-091E43C7665A}" dt="2025-04-23T11:03:57.878" v="3" actId="2696"/>
        <pc:sldMkLst>
          <pc:docMk/>
          <pc:sldMk cId="3633185220" sldId="308"/>
        </pc:sldMkLst>
      </pc:sldChg>
      <pc:sldChg chg="del">
        <pc:chgData name="Alexander Milward" userId="cbb52dd4-e5f6-46c8-9343-7d9428ba7bbb" providerId="ADAL" clId="{B165E1FD-E9DE-4958-8CEE-091E43C7665A}" dt="2025-04-23T11:04:07.576" v="4" actId="2696"/>
        <pc:sldMkLst>
          <pc:docMk/>
          <pc:sldMk cId="3340900492" sldId="309"/>
        </pc:sldMkLst>
      </pc:sldChg>
      <pc:sldChg chg="del">
        <pc:chgData name="Alexander Milward" userId="cbb52dd4-e5f6-46c8-9343-7d9428ba7bbb" providerId="ADAL" clId="{B165E1FD-E9DE-4958-8CEE-091E43C7665A}" dt="2025-04-23T11:04:12.227" v="5" actId="2696"/>
        <pc:sldMkLst>
          <pc:docMk/>
          <pc:sldMk cId="1720631800" sldId="310"/>
        </pc:sldMkLst>
      </pc:sldChg>
      <pc:sldChg chg="del">
        <pc:chgData name="Alexander Milward" userId="cbb52dd4-e5f6-46c8-9343-7d9428ba7bbb" providerId="ADAL" clId="{B165E1FD-E9DE-4958-8CEE-091E43C7665A}" dt="2025-04-23T11:04:12.227" v="5" actId="2696"/>
        <pc:sldMkLst>
          <pc:docMk/>
          <pc:sldMk cId="2598298971" sldId="311"/>
        </pc:sldMkLst>
      </pc:sldChg>
      <pc:sldChg chg="del">
        <pc:chgData name="Alexander Milward" userId="cbb52dd4-e5f6-46c8-9343-7d9428ba7bbb" providerId="ADAL" clId="{B165E1FD-E9DE-4958-8CEE-091E43C7665A}" dt="2025-04-23T11:04:12.227" v="5" actId="2696"/>
        <pc:sldMkLst>
          <pc:docMk/>
          <pc:sldMk cId="2577993402" sldId="312"/>
        </pc:sldMkLst>
      </pc:sldChg>
      <pc:sldChg chg="del">
        <pc:chgData name="Alexander Milward" userId="cbb52dd4-e5f6-46c8-9343-7d9428ba7bbb" providerId="ADAL" clId="{B165E1FD-E9DE-4958-8CEE-091E43C7665A}" dt="2025-04-23T11:04:18.241" v="6" actId="2696"/>
        <pc:sldMkLst>
          <pc:docMk/>
          <pc:sldMk cId="3696715673" sldId="313"/>
        </pc:sldMkLst>
      </pc:sldChg>
      <pc:sldChg chg="del">
        <pc:chgData name="Alexander Milward" userId="cbb52dd4-e5f6-46c8-9343-7d9428ba7bbb" providerId="ADAL" clId="{B165E1FD-E9DE-4958-8CEE-091E43C7665A}" dt="2025-04-23T11:04:23.695" v="7" actId="2696"/>
        <pc:sldMkLst>
          <pc:docMk/>
          <pc:sldMk cId="3812769501" sldId="314"/>
        </pc:sldMkLst>
      </pc:sldChg>
      <pc:sldChg chg="del">
        <pc:chgData name="Alexander Milward" userId="cbb52dd4-e5f6-46c8-9343-7d9428ba7bbb" providerId="ADAL" clId="{B165E1FD-E9DE-4958-8CEE-091E43C7665A}" dt="2025-04-23T11:04:23.695" v="7" actId="2696"/>
        <pc:sldMkLst>
          <pc:docMk/>
          <pc:sldMk cId="150265833" sldId="316"/>
        </pc:sldMkLst>
      </pc:sldChg>
      <pc:sldChg chg="del">
        <pc:chgData name="Alexander Milward" userId="cbb52dd4-e5f6-46c8-9343-7d9428ba7bbb" providerId="ADAL" clId="{B165E1FD-E9DE-4958-8CEE-091E43C7665A}" dt="2025-04-23T11:04:36.558" v="8" actId="2696"/>
        <pc:sldMkLst>
          <pc:docMk/>
          <pc:sldMk cId="2743162233" sldId="317"/>
        </pc:sldMkLst>
      </pc:sldChg>
      <pc:sldChg chg="del">
        <pc:chgData name="Alexander Milward" userId="cbb52dd4-e5f6-46c8-9343-7d9428ba7bbb" providerId="ADAL" clId="{B165E1FD-E9DE-4958-8CEE-091E43C7665A}" dt="2025-04-23T11:04:36.558" v="8" actId="2696"/>
        <pc:sldMkLst>
          <pc:docMk/>
          <pc:sldMk cId="2470063987" sldId="318"/>
        </pc:sldMkLst>
      </pc:sldChg>
      <pc:sldChg chg="del">
        <pc:chgData name="Alexander Milward" userId="cbb52dd4-e5f6-46c8-9343-7d9428ba7bbb" providerId="ADAL" clId="{B165E1FD-E9DE-4958-8CEE-091E43C7665A}" dt="2025-04-23T11:04:36.558" v="8" actId="2696"/>
        <pc:sldMkLst>
          <pc:docMk/>
          <pc:sldMk cId="3560881533" sldId="319"/>
        </pc:sldMkLst>
      </pc:sldChg>
      <pc:sldChg chg="add del">
        <pc:chgData name="Alexander Milward" userId="cbb52dd4-e5f6-46c8-9343-7d9428ba7bbb" providerId="ADAL" clId="{B165E1FD-E9DE-4958-8CEE-091E43C7665A}" dt="2025-04-23T11:05:09.150" v="10" actId="2696"/>
        <pc:sldMkLst>
          <pc:docMk/>
          <pc:sldMk cId="845705687" sldId="321"/>
        </pc:sldMkLst>
      </pc:sldChg>
      <pc:sldChg chg="add del">
        <pc:chgData name="Alexander Milward" userId="cbb52dd4-e5f6-46c8-9343-7d9428ba7bbb" providerId="ADAL" clId="{B165E1FD-E9DE-4958-8CEE-091E43C7665A}" dt="2025-04-23T11:05:13.204" v="11" actId="2696"/>
        <pc:sldMkLst>
          <pc:docMk/>
          <pc:sldMk cId="2070498409" sldId="323"/>
        </pc:sldMkLst>
      </pc:sldChg>
      <pc:sldChg chg="ord">
        <pc:chgData name="Alexander Milward" userId="cbb52dd4-e5f6-46c8-9343-7d9428ba7bbb" providerId="ADAL" clId="{B165E1FD-E9DE-4958-8CEE-091E43C7665A}" dt="2025-04-23T11:05:15.394" v="13"/>
        <pc:sldMkLst>
          <pc:docMk/>
          <pc:sldMk cId="2085252784" sldId="324"/>
        </pc:sldMkLst>
      </pc:sldChg>
      <pc:sldChg chg="del">
        <pc:chgData name="Alexander Milward" userId="cbb52dd4-e5f6-46c8-9343-7d9428ba7bbb" providerId="ADAL" clId="{B165E1FD-E9DE-4958-8CEE-091E43C7665A}" dt="2025-04-23T11:05:22.190" v="14" actId="2696"/>
        <pc:sldMkLst>
          <pc:docMk/>
          <pc:sldMk cId="2951945151" sldId="325"/>
        </pc:sldMkLst>
      </pc:sldChg>
      <pc:sldChg chg="del">
        <pc:chgData name="Alexander Milward" userId="cbb52dd4-e5f6-46c8-9343-7d9428ba7bbb" providerId="ADAL" clId="{B165E1FD-E9DE-4958-8CEE-091E43C7665A}" dt="2025-04-23T11:05:22.190" v="14" actId="2696"/>
        <pc:sldMkLst>
          <pc:docMk/>
          <pc:sldMk cId="2310979705" sldId="326"/>
        </pc:sldMkLst>
      </pc:sldChg>
      <pc:sldChg chg="del">
        <pc:chgData name="Alexander Milward" userId="cbb52dd4-e5f6-46c8-9343-7d9428ba7bbb" providerId="ADAL" clId="{B165E1FD-E9DE-4958-8CEE-091E43C7665A}" dt="2025-04-23T11:05:22.190" v="14" actId="2696"/>
        <pc:sldMkLst>
          <pc:docMk/>
          <pc:sldMk cId="3345390492" sldId="327"/>
        </pc:sldMkLst>
      </pc:sldChg>
      <pc:sldChg chg="del">
        <pc:chgData name="Alexander Milward" userId="cbb52dd4-e5f6-46c8-9343-7d9428ba7bbb" providerId="ADAL" clId="{B165E1FD-E9DE-4958-8CEE-091E43C7665A}" dt="2025-04-23T11:03:57.878" v="3" actId="2696"/>
        <pc:sldMkLst>
          <pc:docMk/>
          <pc:sldMk cId="129317539" sldId="328"/>
        </pc:sldMkLst>
      </pc:sldChg>
      <pc:sldChg chg="del">
        <pc:chgData name="Alexander Milward" userId="cbb52dd4-e5f6-46c8-9343-7d9428ba7bbb" providerId="ADAL" clId="{B165E1FD-E9DE-4958-8CEE-091E43C7665A}" dt="2025-04-23T11:03:57.878" v="3" actId="2696"/>
        <pc:sldMkLst>
          <pc:docMk/>
          <pc:sldMk cId="1990145010" sldId="330"/>
        </pc:sldMkLst>
      </pc:sldChg>
      <pc:sldChg chg="del">
        <pc:chgData name="Alexander Milward" userId="cbb52dd4-e5f6-46c8-9343-7d9428ba7bbb" providerId="ADAL" clId="{B165E1FD-E9DE-4958-8CEE-091E43C7665A}" dt="2025-04-23T11:03:57.878" v="3" actId="2696"/>
        <pc:sldMkLst>
          <pc:docMk/>
          <pc:sldMk cId="1890795657" sldId="331"/>
        </pc:sldMkLst>
      </pc:sldChg>
      <pc:sldChg chg="del">
        <pc:chgData name="Alexander Milward" userId="cbb52dd4-e5f6-46c8-9343-7d9428ba7bbb" providerId="ADAL" clId="{B165E1FD-E9DE-4958-8CEE-091E43C7665A}" dt="2025-04-23T11:03:57.878" v="3" actId="2696"/>
        <pc:sldMkLst>
          <pc:docMk/>
          <pc:sldMk cId="2149700993" sldId="335"/>
        </pc:sldMkLst>
      </pc:sldChg>
      <pc:sldChg chg="del">
        <pc:chgData name="Alexander Milward" userId="cbb52dd4-e5f6-46c8-9343-7d9428ba7bbb" providerId="ADAL" clId="{B165E1FD-E9DE-4958-8CEE-091E43C7665A}" dt="2025-04-23T11:03:57.878" v="3" actId="2696"/>
        <pc:sldMkLst>
          <pc:docMk/>
          <pc:sldMk cId="2071639516" sldId="337"/>
        </pc:sldMkLst>
      </pc:sldChg>
      <pc:sldChg chg="del">
        <pc:chgData name="Alexander Milward" userId="cbb52dd4-e5f6-46c8-9343-7d9428ba7bbb" providerId="ADAL" clId="{B165E1FD-E9DE-4958-8CEE-091E43C7665A}" dt="2025-04-23T11:04:12.227" v="5" actId="2696"/>
        <pc:sldMkLst>
          <pc:docMk/>
          <pc:sldMk cId="2833689617" sldId="339"/>
        </pc:sldMkLst>
      </pc:sldChg>
      <pc:sldChg chg="del">
        <pc:chgData name="Alexander Milward" userId="cbb52dd4-e5f6-46c8-9343-7d9428ba7bbb" providerId="ADAL" clId="{B165E1FD-E9DE-4958-8CEE-091E43C7665A}" dt="2025-04-23T11:04:23.695" v="7" actId="2696"/>
        <pc:sldMkLst>
          <pc:docMk/>
          <pc:sldMk cId="4198072820" sldId="341"/>
        </pc:sldMkLst>
      </pc:sldChg>
      <pc:sldChg chg="del">
        <pc:chgData name="Alexander Milward" userId="cbb52dd4-e5f6-46c8-9343-7d9428ba7bbb" providerId="ADAL" clId="{B165E1FD-E9DE-4958-8CEE-091E43C7665A}" dt="2025-04-23T11:03:57.878" v="3" actId="2696"/>
        <pc:sldMkLst>
          <pc:docMk/>
          <pc:sldMk cId="1499262865" sldId="345"/>
        </pc:sldMkLst>
      </pc:sldChg>
      <pc:sldChg chg="del">
        <pc:chgData name="Alexander Milward" userId="cbb52dd4-e5f6-46c8-9343-7d9428ba7bbb" providerId="ADAL" clId="{B165E1FD-E9DE-4958-8CEE-091E43C7665A}" dt="2025-04-23T11:03:57.878" v="3" actId="2696"/>
        <pc:sldMkLst>
          <pc:docMk/>
          <pc:sldMk cId="2968355945" sldId="347"/>
        </pc:sldMkLst>
      </pc:sldChg>
      <pc:sldChg chg="del">
        <pc:chgData name="Alexander Milward" userId="cbb52dd4-e5f6-46c8-9343-7d9428ba7bbb" providerId="ADAL" clId="{B165E1FD-E9DE-4958-8CEE-091E43C7665A}" dt="2025-04-23T11:03:57.878" v="3" actId="2696"/>
        <pc:sldMkLst>
          <pc:docMk/>
          <pc:sldMk cId="3672374699" sldId="348"/>
        </pc:sldMkLst>
      </pc:sldChg>
      <pc:sldChg chg="del">
        <pc:chgData name="Alexander Milward" userId="cbb52dd4-e5f6-46c8-9343-7d9428ba7bbb" providerId="ADAL" clId="{B165E1FD-E9DE-4958-8CEE-091E43C7665A}" dt="2025-04-23T11:03:57.878" v="3" actId="2696"/>
        <pc:sldMkLst>
          <pc:docMk/>
          <pc:sldMk cId="1566997171" sldId="349"/>
        </pc:sldMkLst>
      </pc:sldChg>
      <pc:sldChg chg="del">
        <pc:chgData name="Alexander Milward" userId="cbb52dd4-e5f6-46c8-9343-7d9428ba7bbb" providerId="ADAL" clId="{B165E1FD-E9DE-4958-8CEE-091E43C7665A}" dt="2025-04-23T11:03:57.878" v="3" actId="2696"/>
        <pc:sldMkLst>
          <pc:docMk/>
          <pc:sldMk cId="1603881435" sldId="350"/>
        </pc:sldMkLst>
      </pc:sldChg>
      <pc:sldChg chg="del">
        <pc:chgData name="Alexander Milward" userId="cbb52dd4-e5f6-46c8-9343-7d9428ba7bbb" providerId="ADAL" clId="{B165E1FD-E9DE-4958-8CEE-091E43C7665A}" dt="2025-04-23T11:03:27.819" v="0" actId="2696"/>
        <pc:sldMkLst>
          <pc:docMk/>
          <pc:sldMk cId="2700140754" sldId="352"/>
        </pc:sldMkLst>
      </pc:sldChg>
      <pc:sldChg chg="del">
        <pc:chgData name="Alexander Milward" userId="cbb52dd4-e5f6-46c8-9343-7d9428ba7bbb" providerId="ADAL" clId="{B165E1FD-E9DE-4958-8CEE-091E43C7665A}" dt="2025-04-23T11:03:27.819" v="0" actId="2696"/>
        <pc:sldMkLst>
          <pc:docMk/>
          <pc:sldMk cId="2043513723" sldId="353"/>
        </pc:sldMkLst>
      </pc:sldChg>
      <pc:sldChg chg="del">
        <pc:chgData name="Alexander Milward" userId="cbb52dd4-e5f6-46c8-9343-7d9428ba7bbb" providerId="ADAL" clId="{B165E1FD-E9DE-4958-8CEE-091E43C7665A}" dt="2025-04-23T11:03:33.204" v="1" actId="2696"/>
        <pc:sldMkLst>
          <pc:docMk/>
          <pc:sldMk cId="304115058" sldId="354"/>
        </pc:sldMkLst>
      </pc:sldChg>
      <pc:sldChg chg="del">
        <pc:chgData name="Alexander Milward" userId="cbb52dd4-e5f6-46c8-9343-7d9428ba7bbb" providerId="ADAL" clId="{B165E1FD-E9DE-4958-8CEE-091E43C7665A}" dt="2025-04-23T11:03:35.418" v="2" actId="2696"/>
        <pc:sldMkLst>
          <pc:docMk/>
          <pc:sldMk cId="2044937136" sldId="355"/>
        </pc:sldMkLst>
      </pc:sldChg>
      <pc:sldChg chg="del">
        <pc:chgData name="Alexander Milward" userId="cbb52dd4-e5f6-46c8-9343-7d9428ba7bbb" providerId="ADAL" clId="{B165E1FD-E9DE-4958-8CEE-091E43C7665A}" dt="2025-04-23T11:03:27.819" v="0" actId="2696"/>
        <pc:sldMkLst>
          <pc:docMk/>
          <pc:sldMk cId="2732932127" sldId="356"/>
        </pc:sldMkLst>
      </pc:sldChg>
      <pc:sldChg chg="del">
        <pc:chgData name="Alexander Milward" userId="cbb52dd4-e5f6-46c8-9343-7d9428ba7bbb" providerId="ADAL" clId="{B165E1FD-E9DE-4958-8CEE-091E43C7665A}" dt="2025-04-23T11:03:27.819" v="0" actId="2696"/>
        <pc:sldMkLst>
          <pc:docMk/>
          <pc:sldMk cId="4283782823" sldId="357"/>
        </pc:sldMkLst>
      </pc:sldChg>
      <pc:sldChg chg="del">
        <pc:chgData name="Alexander Milward" userId="cbb52dd4-e5f6-46c8-9343-7d9428ba7bbb" providerId="ADAL" clId="{B165E1FD-E9DE-4958-8CEE-091E43C7665A}" dt="2025-04-23T11:03:27.819" v="0" actId="2696"/>
        <pc:sldMkLst>
          <pc:docMk/>
          <pc:sldMk cId="1254513404" sldId="359"/>
        </pc:sldMkLst>
      </pc:sldChg>
      <pc:sldChg chg="del">
        <pc:chgData name="Alexander Milward" userId="cbb52dd4-e5f6-46c8-9343-7d9428ba7bbb" providerId="ADAL" clId="{B165E1FD-E9DE-4958-8CEE-091E43C7665A}" dt="2025-04-23T11:03:27.819" v="0" actId="2696"/>
        <pc:sldMkLst>
          <pc:docMk/>
          <pc:sldMk cId="3977736540" sldId="360"/>
        </pc:sldMkLst>
      </pc:sldChg>
      <pc:sldChg chg="del">
        <pc:chgData name="Alexander Milward" userId="cbb52dd4-e5f6-46c8-9343-7d9428ba7bbb" providerId="ADAL" clId="{B165E1FD-E9DE-4958-8CEE-091E43C7665A}" dt="2025-04-23T11:03:33.204" v="1" actId="2696"/>
        <pc:sldMkLst>
          <pc:docMk/>
          <pc:sldMk cId="911313393" sldId="362"/>
        </pc:sldMkLst>
      </pc:sldChg>
      <pc:sldChg chg="del">
        <pc:chgData name="Alexander Milward" userId="cbb52dd4-e5f6-46c8-9343-7d9428ba7bbb" providerId="ADAL" clId="{B165E1FD-E9DE-4958-8CEE-091E43C7665A}" dt="2025-04-23T11:03:33.204" v="1" actId="2696"/>
        <pc:sldMkLst>
          <pc:docMk/>
          <pc:sldMk cId="1603083782" sldId="363"/>
        </pc:sldMkLst>
      </pc:sldChg>
      <pc:sldChg chg="del">
        <pc:chgData name="Alexander Milward" userId="cbb52dd4-e5f6-46c8-9343-7d9428ba7bbb" providerId="ADAL" clId="{B165E1FD-E9DE-4958-8CEE-091E43C7665A}" dt="2025-04-23T11:03:57.878" v="3" actId="2696"/>
        <pc:sldMkLst>
          <pc:docMk/>
          <pc:sldMk cId="788309708" sldId="364"/>
        </pc:sldMkLst>
      </pc:sldChg>
    </pc:docChg>
  </pc:docChgLst>
  <pc:docChgLst>
    <pc:chgData name="Alexander Milward" userId="cbb52dd4-e5f6-46c8-9343-7d9428ba7bbb" providerId="ADAL" clId="{A1789050-50AE-44BA-9E63-03329A15E310}"/>
    <pc:docChg chg="undo redo custSel addSld delSld modSld sldOrd">
      <pc:chgData name="Alexander Milward" userId="cbb52dd4-e5f6-46c8-9343-7d9428ba7bbb" providerId="ADAL" clId="{A1789050-50AE-44BA-9E63-03329A15E310}" dt="2025-03-17T08:58:27.127" v="2346" actId="404"/>
      <pc:docMkLst>
        <pc:docMk/>
      </pc:docMkLst>
      <pc:sldChg chg="addSp delSp modSp mod ord modNotesTx">
        <pc:chgData name="Alexander Milward" userId="cbb52dd4-e5f6-46c8-9343-7d9428ba7bbb" providerId="ADAL" clId="{A1789050-50AE-44BA-9E63-03329A15E310}" dt="2025-03-12T11:54:28.832" v="2256" actId="1076"/>
        <pc:sldMkLst>
          <pc:docMk/>
          <pc:sldMk cId="367729151" sldId="263"/>
        </pc:sldMkLst>
      </pc:sldChg>
      <pc:sldChg chg="addSp modSp mod ord modNotesTx">
        <pc:chgData name="Alexander Milward" userId="cbb52dd4-e5f6-46c8-9343-7d9428ba7bbb" providerId="ADAL" clId="{A1789050-50AE-44BA-9E63-03329A15E310}" dt="2025-03-12T10:37:56.870" v="2182" actId="20577"/>
        <pc:sldMkLst>
          <pc:docMk/>
          <pc:sldMk cId="654682197" sldId="265"/>
        </pc:sldMkLst>
      </pc:sldChg>
      <pc:sldChg chg="ord">
        <pc:chgData name="Alexander Milward" userId="cbb52dd4-e5f6-46c8-9343-7d9428ba7bbb" providerId="ADAL" clId="{A1789050-50AE-44BA-9E63-03329A15E310}" dt="2025-03-12T10:37:22.908" v="2160"/>
        <pc:sldMkLst>
          <pc:docMk/>
          <pc:sldMk cId="2991823005" sldId="267"/>
        </pc:sldMkLst>
      </pc:sldChg>
      <pc:sldChg chg="ord">
        <pc:chgData name="Alexander Milward" userId="cbb52dd4-e5f6-46c8-9343-7d9428ba7bbb" providerId="ADAL" clId="{A1789050-50AE-44BA-9E63-03329A15E310}" dt="2025-03-12T10:37:22.908" v="2160"/>
        <pc:sldMkLst>
          <pc:docMk/>
          <pc:sldMk cId="454479857" sldId="268"/>
        </pc:sldMkLst>
      </pc:sldChg>
      <pc:sldChg chg="modSp new mod">
        <pc:chgData name="Alexander Milward" userId="cbb52dd4-e5f6-46c8-9343-7d9428ba7bbb" providerId="ADAL" clId="{A1789050-50AE-44BA-9E63-03329A15E310}" dt="2025-03-11T12:15:24.287" v="17" actId="20577"/>
        <pc:sldMkLst>
          <pc:docMk/>
          <pc:sldMk cId="1335257940" sldId="280"/>
        </pc:sldMkLst>
      </pc:sldChg>
      <pc:sldChg chg="addSp delSp modSp add mod ord modNotesTx">
        <pc:chgData name="Alexander Milward" userId="cbb52dd4-e5f6-46c8-9343-7d9428ba7bbb" providerId="ADAL" clId="{A1789050-50AE-44BA-9E63-03329A15E310}" dt="2025-03-12T10:38:22.106" v="2234" actId="20577"/>
        <pc:sldMkLst>
          <pc:docMk/>
          <pc:sldMk cId="4083634673" sldId="281"/>
        </pc:sldMkLst>
      </pc:sldChg>
      <pc:sldChg chg="addSp delSp modSp add mod ord modNotesTx">
        <pc:chgData name="Alexander Milward" userId="cbb52dd4-e5f6-46c8-9343-7d9428ba7bbb" providerId="ADAL" clId="{A1789050-50AE-44BA-9E63-03329A15E310}" dt="2025-03-12T10:38:04.353" v="2194" actId="20577"/>
        <pc:sldMkLst>
          <pc:docMk/>
          <pc:sldMk cId="1691064512" sldId="282"/>
        </pc:sldMkLst>
      </pc:sldChg>
      <pc:sldChg chg="addSp delSp modSp add del mod modNotesTx">
        <pc:chgData name="Alexander Milward" userId="cbb52dd4-e5f6-46c8-9343-7d9428ba7bbb" providerId="ADAL" clId="{A1789050-50AE-44BA-9E63-03329A15E310}" dt="2025-03-11T13:13:28.363" v="1421" actId="2696"/>
        <pc:sldMkLst>
          <pc:docMk/>
          <pc:sldMk cId="250650318" sldId="283"/>
        </pc:sldMkLst>
      </pc:sldChg>
      <pc:sldChg chg="addSp delSp modSp add del mod modNotesTx">
        <pc:chgData name="Alexander Milward" userId="cbb52dd4-e5f6-46c8-9343-7d9428ba7bbb" providerId="ADAL" clId="{A1789050-50AE-44BA-9E63-03329A15E310}" dt="2025-03-11T13:13:51.010" v="1422" actId="2696"/>
        <pc:sldMkLst>
          <pc:docMk/>
          <pc:sldMk cId="75546129" sldId="284"/>
        </pc:sldMkLst>
      </pc:sldChg>
      <pc:sldChg chg="addSp delSp modSp add mod ord modNotesTx">
        <pc:chgData name="Alexander Milward" userId="cbb52dd4-e5f6-46c8-9343-7d9428ba7bbb" providerId="ADAL" clId="{A1789050-50AE-44BA-9E63-03329A15E310}" dt="2025-03-12T10:38:15.884" v="2220" actId="20577"/>
        <pc:sldMkLst>
          <pc:docMk/>
          <pc:sldMk cId="4018506894" sldId="285"/>
        </pc:sldMkLst>
      </pc:sldChg>
      <pc:sldChg chg="addSp delSp modSp add mod ord modNotesTx">
        <pc:chgData name="Alexander Milward" userId="cbb52dd4-e5f6-46c8-9343-7d9428ba7bbb" providerId="ADAL" clId="{A1789050-50AE-44BA-9E63-03329A15E310}" dt="2025-03-12T10:38:10.776" v="2210" actId="20577"/>
        <pc:sldMkLst>
          <pc:docMk/>
          <pc:sldMk cId="2264036963" sldId="286"/>
        </pc:sldMkLst>
      </pc:sldChg>
      <pc:sldChg chg="addSp delSp modSp add mod ord modNotesTx">
        <pc:chgData name="Alexander Milward" userId="cbb52dd4-e5f6-46c8-9343-7d9428ba7bbb" providerId="ADAL" clId="{A1789050-50AE-44BA-9E63-03329A15E310}" dt="2025-03-12T10:38:33.255" v="2254" actId="20577"/>
        <pc:sldMkLst>
          <pc:docMk/>
          <pc:sldMk cId="1707308474" sldId="287"/>
        </pc:sldMkLst>
      </pc:sldChg>
      <pc:sldChg chg="addSp delSp modSp add mod ord modNotesTx">
        <pc:chgData name="Alexander Milward" userId="cbb52dd4-e5f6-46c8-9343-7d9428ba7bbb" providerId="ADAL" clId="{A1789050-50AE-44BA-9E63-03329A15E310}" dt="2025-03-12T10:38:27.018" v="2244" actId="20577"/>
        <pc:sldMkLst>
          <pc:docMk/>
          <pc:sldMk cId="2012682415" sldId="288"/>
        </pc:sldMkLst>
      </pc:sldChg>
      <pc:sldChg chg="modSp mod">
        <pc:chgData name="Alexander Milward" userId="cbb52dd4-e5f6-46c8-9343-7d9428ba7bbb" providerId="ADAL" clId="{A1789050-50AE-44BA-9E63-03329A15E310}" dt="2025-03-14T09:01:14.949" v="2257" actId="20577"/>
        <pc:sldMkLst>
          <pc:docMk/>
          <pc:sldMk cId="1928072218" sldId="306"/>
        </pc:sldMkLst>
        <pc:spChg chg="mod">
          <ac:chgData name="Alexander Milward" userId="cbb52dd4-e5f6-46c8-9343-7d9428ba7bbb" providerId="ADAL" clId="{A1789050-50AE-44BA-9E63-03329A15E310}" dt="2025-03-14T09:01:14.949" v="2257" actId="20577"/>
          <ac:spMkLst>
            <pc:docMk/>
            <pc:sldMk cId="1928072218" sldId="306"/>
            <ac:spMk id="12" creationId="{A740D118-1E4F-318E-1BFC-A70944C0B5B7}"/>
          </ac:spMkLst>
        </pc:spChg>
      </pc:sldChg>
      <pc:sldChg chg="addSp delSp modSp mod">
        <pc:chgData name="Alexander Milward" userId="cbb52dd4-e5f6-46c8-9343-7d9428ba7bbb" providerId="ADAL" clId="{A1789050-50AE-44BA-9E63-03329A15E310}" dt="2025-03-17T08:56:10.470" v="2331" actId="14100"/>
        <pc:sldMkLst>
          <pc:docMk/>
          <pc:sldMk cId="1499262865" sldId="345"/>
        </pc:sldMkLst>
        <pc:spChg chg="add mod">
          <ac:chgData name="Alexander Milward" userId="cbb52dd4-e5f6-46c8-9343-7d9428ba7bbb" providerId="ADAL" clId="{A1789050-50AE-44BA-9E63-03329A15E310}" dt="2025-03-17T08:55:08.829" v="2315" actId="1076"/>
          <ac:spMkLst>
            <pc:docMk/>
            <pc:sldMk cId="1499262865" sldId="345"/>
            <ac:spMk id="2" creationId="{75BF0E31-FD1D-DE93-4B1D-4FBEE53212A4}"/>
          </ac:spMkLst>
        </pc:spChg>
        <pc:spChg chg="mod">
          <ac:chgData name="Alexander Milward" userId="cbb52dd4-e5f6-46c8-9343-7d9428ba7bbb" providerId="ADAL" clId="{A1789050-50AE-44BA-9E63-03329A15E310}" dt="2025-03-17T08:56:10.470" v="2331" actId="14100"/>
          <ac:spMkLst>
            <pc:docMk/>
            <pc:sldMk cId="1499262865" sldId="345"/>
            <ac:spMk id="3" creationId="{97DC2F12-F0C0-8164-6BCE-B1DFC8C5EB03}"/>
          </ac:spMkLst>
        </pc:spChg>
        <pc:spChg chg="mod">
          <ac:chgData name="Alexander Milward" userId="cbb52dd4-e5f6-46c8-9343-7d9428ba7bbb" providerId="ADAL" clId="{A1789050-50AE-44BA-9E63-03329A15E310}" dt="2025-03-17T08:55:18.593" v="2318" actId="1076"/>
          <ac:spMkLst>
            <pc:docMk/>
            <pc:sldMk cId="1499262865" sldId="345"/>
            <ac:spMk id="13" creationId="{03514989-C8ED-AB72-CC7E-46902BBE5F55}"/>
          </ac:spMkLst>
        </pc:spChg>
      </pc:sldChg>
      <pc:sldChg chg="addSp modSp">
        <pc:chgData name="Alexander Milward" userId="cbb52dd4-e5f6-46c8-9343-7d9428ba7bbb" providerId="ADAL" clId="{A1789050-50AE-44BA-9E63-03329A15E310}" dt="2025-03-17T08:45:27.157" v="2267"/>
        <pc:sldMkLst>
          <pc:docMk/>
          <pc:sldMk cId="2619463867" sldId="346"/>
        </pc:sldMkLst>
      </pc:sldChg>
      <pc:sldChg chg="addSp delSp modSp add mod">
        <pc:chgData name="Alexander Milward" userId="cbb52dd4-e5f6-46c8-9343-7d9428ba7bbb" providerId="ADAL" clId="{A1789050-50AE-44BA-9E63-03329A15E310}" dt="2025-03-17T08:58:27.127" v="2346" actId="404"/>
        <pc:sldMkLst>
          <pc:docMk/>
          <pc:sldMk cId="2968355945" sldId="347"/>
        </pc:sldMkLst>
        <pc:spChg chg="mod topLvl">
          <ac:chgData name="Alexander Milward" userId="cbb52dd4-e5f6-46c8-9343-7d9428ba7bbb" providerId="ADAL" clId="{A1789050-50AE-44BA-9E63-03329A15E310}" dt="2025-03-17T08:58:27.127" v="2346" actId="404"/>
          <ac:spMkLst>
            <pc:docMk/>
            <pc:sldMk cId="2968355945" sldId="347"/>
            <ac:spMk id="2" creationId="{78D50EBE-C84C-1534-AEDB-7DE8ABEBF7D4}"/>
          </ac:spMkLst>
        </pc:spChg>
        <pc:spChg chg="add mod topLvl">
          <ac:chgData name="Alexander Milward" userId="cbb52dd4-e5f6-46c8-9343-7d9428ba7bbb" providerId="ADAL" clId="{A1789050-50AE-44BA-9E63-03329A15E310}" dt="2025-03-17T08:58:16.597" v="2343" actId="165"/>
          <ac:spMkLst>
            <pc:docMk/>
            <pc:sldMk cId="2968355945" sldId="347"/>
            <ac:spMk id="3" creationId="{74EFBD18-69E5-8C68-3C3F-7798D16446D5}"/>
          </ac:spMkLst>
        </pc:spChg>
        <pc:spChg chg="mod topLvl">
          <ac:chgData name="Alexander Milward" userId="cbb52dd4-e5f6-46c8-9343-7d9428ba7bbb" providerId="ADAL" clId="{A1789050-50AE-44BA-9E63-03329A15E310}" dt="2025-03-17T08:58:16.597" v="2343" actId="165"/>
          <ac:spMkLst>
            <pc:docMk/>
            <pc:sldMk cId="2968355945" sldId="347"/>
            <ac:spMk id="4" creationId="{A5226569-B3CB-B08E-04F3-4DB6666023DA}"/>
          </ac:spMkLst>
        </pc:spChg>
        <pc:spChg chg="mod topLvl">
          <ac:chgData name="Alexander Milward" userId="cbb52dd4-e5f6-46c8-9343-7d9428ba7bbb" providerId="ADAL" clId="{A1789050-50AE-44BA-9E63-03329A15E310}" dt="2025-03-17T08:58:16.597" v="2343" actId="165"/>
          <ac:spMkLst>
            <pc:docMk/>
            <pc:sldMk cId="2968355945" sldId="347"/>
            <ac:spMk id="7" creationId="{3EDE71C7-797A-1642-ED89-E3D974F074FE}"/>
          </ac:spMkLst>
        </pc:spChg>
        <pc:spChg chg="mod topLvl">
          <ac:chgData name="Alexander Milward" userId="cbb52dd4-e5f6-46c8-9343-7d9428ba7bbb" providerId="ADAL" clId="{A1789050-50AE-44BA-9E63-03329A15E310}" dt="2025-03-17T08:58:16.597" v="2343" actId="165"/>
          <ac:spMkLst>
            <pc:docMk/>
            <pc:sldMk cId="2968355945" sldId="347"/>
            <ac:spMk id="12" creationId="{6A218611-99C4-CCA6-DB58-3B24913D98AF}"/>
          </ac:spMkLst>
        </pc:spChg>
        <pc:picChg chg="mod topLvl">
          <ac:chgData name="Alexander Milward" userId="cbb52dd4-e5f6-46c8-9343-7d9428ba7bbb" providerId="ADAL" clId="{A1789050-50AE-44BA-9E63-03329A15E310}" dt="2025-03-17T08:58:16.597" v="2343" actId="165"/>
          <ac:picMkLst>
            <pc:docMk/>
            <pc:sldMk cId="2968355945" sldId="347"/>
            <ac:picMk id="16" creationId="{B466FE33-A480-840E-A329-8D282148510F}"/>
          </ac:picMkLst>
        </pc:picChg>
        <pc:picChg chg="mod topLvl">
          <ac:chgData name="Alexander Milward" userId="cbb52dd4-e5f6-46c8-9343-7d9428ba7bbb" providerId="ADAL" clId="{A1789050-50AE-44BA-9E63-03329A15E310}" dt="2025-03-17T08:58:16.597" v="2343" actId="165"/>
          <ac:picMkLst>
            <pc:docMk/>
            <pc:sldMk cId="2968355945" sldId="347"/>
            <ac:picMk id="18" creationId="{E7C83421-FF9D-507E-05D6-7D9956F5CE09}"/>
          </ac:picMkLst>
        </pc:picChg>
      </pc:sldChg>
      <pc:sldChg chg="modSp add mod ord">
        <pc:chgData name="Alexander Milward" userId="cbb52dd4-e5f6-46c8-9343-7d9428ba7bbb" providerId="ADAL" clId="{A1789050-50AE-44BA-9E63-03329A15E310}" dt="2025-03-17T08:57:24.908" v="2337"/>
        <pc:sldMkLst>
          <pc:docMk/>
          <pc:sldMk cId="2441936191" sldId="348"/>
        </pc:sldMkLst>
      </pc:sldChg>
    </pc:docChg>
  </pc:docChgLst>
  <pc:docChgLst>
    <pc:chgData name="Alexander Milward" userId="cbb52dd4-e5f6-46c8-9343-7d9428ba7bbb" providerId="ADAL" clId="{B16F71F4-2F63-4B14-B472-959B2260EF01}"/>
    <pc:docChg chg="delSld modSld">
      <pc:chgData name="Alexander Milward" userId="cbb52dd4-e5f6-46c8-9343-7d9428ba7bbb" providerId="ADAL" clId="{B16F71F4-2F63-4B14-B472-959B2260EF01}" dt="2025-04-11T09:51:06.985" v="11" actId="1038"/>
      <pc:docMkLst>
        <pc:docMk/>
      </pc:docMkLst>
      <pc:sldChg chg="del">
        <pc:chgData name="Alexander Milward" userId="cbb52dd4-e5f6-46c8-9343-7d9428ba7bbb" providerId="ADAL" clId="{B16F71F4-2F63-4B14-B472-959B2260EF01}" dt="2025-04-11T09:11:39.889" v="0" actId="2696"/>
        <pc:sldMkLst>
          <pc:docMk/>
          <pc:sldMk cId="164022367" sldId="257"/>
        </pc:sldMkLst>
      </pc:sldChg>
      <pc:sldChg chg="modSp mod">
        <pc:chgData name="Alexander Milward" userId="cbb52dd4-e5f6-46c8-9343-7d9428ba7bbb" providerId="ADAL" clId="{B16F71F4-2F63-4B14-B472-959B2260EF01}" dt="2025-04-11T09:50:52.135" v="8" actId="1038"/>
        <pc:sldMkLst>
          <pc:docMk/>
          <pc:sldMk cId="935288696" sldId="304"/>
        </pc:sldMkLst>
        <pc:spChg chg="mod">
          <ac:chgData name="Alexander Milward" userId="cbb52dd4-e5f6-46c8-9343-7d9428ba7bbb" providerId="ADAL" clId="{B16F71F4-2F63-4B14-B472-959B2260EF01}" dt="2025-04-11T09:50:52.135" v="8" actId="1038"/>
          <ac:spMkLst>
            <pc:docMk/>
            <pc:sldMk cId="935288696" sldId="304"/>
            <ac:spMk id="23" creationId="{D1EED9BF-8965-4E24-36A5-3D5256B27A7D}"/>
          </ac:spMkLst>
        </pc:spChg>
      </pc:sldChg>
      <pc:sldChg chg="modSp mod">
        <pc:chgData name="Alexander Milward" userId="cbb52dd4-e5f6-46c8-9343-7d9428ba7bbb" providerId="ADAL" clId="{B16F71F4-2F63-4B14-B472-959B2260EF01}" dt="2025-04-11T09:51:06.985" v="11" actId="1038"/>
        <pc:sldMkLst>
          <pc:docMk/>
          <pc:sldMk cId="1928072218" sldId="306"/>
        </pc:sldMkLst>
        <pc:picChg chg="mod">
          <ac:chgData name="Alexander Milward" userId="cbb52dd4-e5f6-46c8-9343-7d9428ba7bbb" providerId="ADAL" clId="{B16F71F4-2F63-4B14-B472-959B2260EF01}" dt="2025-04-11T09:51:06.985" v="11" actId="1038"/>
          <ac:picMkLst>
            <pc:docMk/>
            <pc:sldMk cId="1928072218" sldId="306"/>
            <ac:picMk id="6" creationId="{68549A77-C406-2DF7-50C1-ED87B240E652}"/>
          </ac:picMkLst>
        </pc:picChg>
      </pc:sldChg>
    </pc:docChg>
  </pc:docChgLst>
  <pc:docChgLst>
    <pc:chgData name="Chloe Rodic" userId="85c4b904-cf81-48ab-b314-8f3c795b453b" providerId="ADAL" clId="{B662C077-AAD7-45CA-B23E-38B3B93A7BB9}"/>
    <pc:docChg chg="undo custSel addSld delSld modSld">
      <pc:chgData name="Chloe Rodic" userId="85c4b904-cf81-48ab-b314-8f3c795b453b" providerId="ADAL" clId="{B662C077-AAD7-45CA-B23E-38B3B93A7BB9}" dt="2025-04-22T13:46:46.942" v="59" actId="27614"/>
      <pc:docMkLst>
        <pc:docMk/>
      </pc:docMkLst>
      <pc:sldChg chg="modSp del mod">
        <pc:chgData name="Chloe Rodic" userId="85c4b904-cf81-48ab-b314-8f3c795b453b" providerId="ADAL" clId="{B662C077-AAD7-45CA-B23E-38B3B93A7BB9}" dt="2025-04-22T12:49:26.537" v="55" actId="47"/>
        <pc:sldMkLst>
          <pc:docMk/>
          <pc:sldMk cId="593058396" sldId="262"/>
        </pc:sldMkLst>
        <pc:spChg chg="mod">
          <ac:chgData name="Chloe Rodic" userId="85c4b904-cf81-48ab-b314-8f3c795b453b" providerId="ADAL" clId="{B662C077-AAD7-45CA-B23E-38B3B93A7BB9}" dt="2025-04-22T12:25:40.108" v="2" actId="1076"/>
          <ac:spMkLst>
            <pc:docMk/>
            <pc:sldMk cId="593058396" sldId="262"/>
            <ac:spMk id="2" creationId="{81CA67D0-364C-AF13-010E-03387E516252}"/>
          </ac:spMkLst>
        </pc:spChg>
      </pc:sldChg>
      <pc:sldChg chg="addSp delSp modSp mod">
        <pc:chgData name="Chloe Rodic" userId="85c4b904-cf81-48ab-b314-8f3c795b453b" providerId="ADAL" clId="{B662C077-AAD7-45CA-B23E-38B3B93A7BB9}" dt="2025-04-22T12:47:54.789" v="19" actId="962"/>
        <pc:sldMkLst>
          <pc:docMk/>
          <pc:sldMk cId="617912550" sldId="268"/>
        </pc:sldMkLst>
        <pc:spChg chg="del">
          <ac:chgData name="Chloe Rodic" userId="85c4b904-cf81-48ab-b314-8f3c795b453b" providerId="ADAL" clId="{B662C077-AAD7-45CA-B23E-38B3B93A7BB9}" dt="2025-04-22T12:47:48.885" v="16" actId="478"/>
          <ac:spMkLst>
            <pc:docMk/>
            <pc:sldMk cId="617912550" sldId="268"/>
            <ac:spMk id="2" creationId="{76D8649C-3BD3-9143-6C5F-680D8929979B}"/>
          </ac:spMkLst>
        </pc:spChg>
        <pc:picChg chg="add mod">
          <ac:chgData name="Chloe Rodic" userId="85c4b904-cf81-48ab-b314-8f3c795b453b" providerId="ADAL" clId="{B662C077-AAD7-45CA-B23E-38B3B93A7BB9}" dt="2025-04-22T12:47:54.789" v="19" actId="962"/>
          <ac:picMkLst>
            <pc:docMk/>
            <pc:sldMk cId="617912550" sldId="268"/>
            <ac:picMk id="4" creationId="{27281D84-4480-AC99-6BD5-9766B7EA11A4}"/>
          </ac:picMkLst>
        </pc:picChg>
        <pc:picChg chg="del">
          <ac:chgData name="Chloe Rodic" userId="85c4b904-cf81-48ab-b314-8f3c795b453b" providerId="ADAL" clId="{B662C077-AAD7-45CA-B23E-38B3B93A7BB9}" dt="2025-04-22T12:47:47.090" v="15" actId="478"/>
          <ac:picMkLst>
            <pc:docMk/>
            <pc:sldMk cId="617912550" sldId="268"/>
            <ac:picMk id="5" creationId="{CE79667C-B378-1327-829A-88AB0AD8A1D9}"/>
          </ac:picMkLst>
        </pc:picChg>
      </pc:sldChg>
      <pc:sldChg chg="del">
        <pc:chgData name="Chloe Rodic" userId="85c4b904-cf81-48ab-b314-8f3c795b453b" providerId="ADAL" clId="{B662C077-AAD7-45CA-B23E-38B3B93A7BB9}" dt="2025-04-22T12:49:24.037" v="54" actId="47"/>
        <pc:sldMkLst>
          <pc:docMk/>
          <pc:sldMk cId="1290193837" sldId="269"/>
        </pc:sldMkLst>
      </pc:sldChg>
      <pc:sldChg chg="del">
        <pc:chgData name="Chloe Rodic" userId="85c4b904-cf81-48ab-b314-8f3c795b453b" providerId="ADAL" clId="{B662C077-AAD7-45CA-B23E-38B3B93A7BB9}" dt="2025-04-22T12:49:21.198" v="52" actId="47"/>
        <pc:sldMkLst>
          <pc:docMk/>
          <pc:sldMk cId="52319355" sldId="270"/>
        </pc:sldMkLst>
      </pc:sldChg>
      <pc:sldChg chg="del">
        <pc:chgData name="Chloe Rodic" userId="85c4b904-cf81-48ab-b314-8f3c795b453b" providerId="ADAL" clId="{B662C077-AAD7-45CA-B23E-38B3B93A7BB9}" dt="2025-04-22T12:49:18.897" v="51" actId="47"/>
        <pc:sldMkLst>
          <pc:docMk/>
          <pc:sldMk cId="2150852924" sldId="272"/>
        </pc:sldMkLst>
      </pc:sldChg>
      <pc:sldChg chg="del">
        <pc:chgData name="Chloe Rodic" userId="85c4b904-cf81-48ab-b314-8f3c795b453b" providerId="ADAL" clId="{B662C077-AAD7-45CA-B23E-38B3B93A7BB9}" dt="2025-04-22T12:49:17.125" v="50" actId="47"/>
        <pc:sldMkLst>
          <pc:docMk/>
          <pc:sldMk cId="3533426799" sldId="273"/>
        </pc:sldMkLst>
      </pc:sldChg>
      <pc:sldChg chg="del">
        <pc:chgData name="Chloe Rodic" userId="85c4b904-cf81-48ab-b314-8f3c795b453b" providerId="ADAL" clId="{B662C077-AAD7-45CA-B23E-38B3B93A7BB9}" dt="2025-04-22T12:49:15.414" v="49" actId="47"/>
        <pc:sldMkLst>
          <pc:docMk/>
          <pc:sldMk cId="1822439101" sldId="274"/>
        </pc:sldMkLst>
      </pc:sldChg>
      <pc:sldChg chg="modSp del mod">
        <pc:chgData name="Chloe Rodic" userId="85c4b904-cf81-48ab-b314-8f3c795b453b" providerId="ADAL" clId="{B662C077-AAD7-45CA-B23E-38B3B93A7BB9}" dt="2025-04-22T12:49:28.580" v="56" actId="47"/>
        <pc:sldMkLst>
          <pc:docMk/>
          <pc:sldMk cId="398124559" sldId="351"/>
        </pc:sldMkLst>
        <pc:spChg chg="mod">
          <ac:chgData name="Chloe Rodic" userId="85c4b904-cf81-48ab-b314-8f3c795b453b" providerId="ADAL" clId="{B662C077-AAD7-45CA-B23E-38B3B93A7BB9}" dt="2025-04-22T12:24:11.971" v="0" actId="1076"/>
          <ac:spMkLst>
            <pc:docMk/>
            <pc:sldMk cId="398124559" sldId="351"/>
            <ac:spMk id="2" creationId="{4FB02FDD-FD23-4BD8-4BD9-838B7312CB4E}"/>
          </ac:spMkLst>
        </pc:spChg>
      </pc:sldChg>
      <pc:sldChg chg="addSp delSp modSp add mod">
        <pc:chgData name="Chloe Rodic" userId="85c4b904-cf81-48ab-b314-8f3c795b453b" providerId="ADAL" clId="{B662C077-AAD7-45CA-B23E-38B3B93A7BB9}" dt="2025-04-22T12:47:09.813" v="8" actId="962"/>
        <pc:sldMkLst>
          <pc:docMk/>
          <pc:sldMk cId="2732932127" sldId="356"/>
        </pc:sldMkLst>
        <pc:spChg chg="del">
          <ac:chgData name="Chloe Rodic" userId="85c4b904-cf81-48ab-b314-8f3c795b453b" providerId="ADAL" clId="{B662C077-AAD7-45CA-B23E-38B3B93A7BB9}" dt="2025-04-22T12:46:59.736" v="5" actId="478"/>
          <ac:spMkLst>
            <pc:docMk/>
            <pc:sldMk cId="2732932127" sldId="356"/>
            <ac:spMk id="2" creationId="{40E74C2A-1422-74B9-0ECF-9C5E6872ADE3}"/>
          </ac:spMkLst>
        </pc:spChg>
        <pc:picChg chg="add mod">
          <ac:chgData name="Chloe Rodic" userId="85c4b904-cf81-48ab-b314-8f3c795b453b" providerId="ADAL" clId="{B662C077-AAD7-45CA-B23E-38B3B93A7BB9}" dt="2025-04-22T12:47:09.813" v="8" actId="962"/>
          <ac:picMkLst>
            <pc:docMk/>
            <pc:sldMk cId="2732932127" sldId="356"/>
            <ac:picMk id="4" creationId="{AC5E702F-6BB4-26C7-406D-E3D24737C186}"/>
          </ac:picMkLst>
        </pc:picChg>
        <pc:picChg chg="del">
          <ac:chgData name="Chloe Rodic" userId="85c4b904-cf81-48ab-b314-8f3c795b453b" providerId="ADAL" clId="{B662C077-AAD7-45CA-B23E-38B3B93A7BB9}" dt="2025-04-22T12:46:58.349" v="4" actId="478"/>
          <ac:picMkLst>
            <pc:docMk/>
            <pc:sldMk cId="2732932127" sldId="356"/>
            <ac:picMk id="7" creationId="{79369EF5-7C6C-A01D-8E04-9B1E2F66F513}"/>
          </ac:picMkLst>
        </pc:picChg>
      </pc:sldChg>
      <pc:sldChg chg="addSp delSp modSp add mod">
        <pc:chgData name="Chloe Rodic" userId="85c4b904-cf81-48ab-b314-8f3c795b453b" providerId="ADAL" clId="{B662C077-AAD7-45CA-B23E-38B3B93A7BB9}" dt="2025-04-22T12:47:35.651" v="13" actId="27614"/>
        <pc:sldMkLst>
          <pc:docMk/>
          <pc:sldMk cId="4283782823" sldId="357"/>
        </pc:sldMkLst>
        <pc:spChg chg="del">
          <ac:chgData name="Chloe Rodic" userId="85c4b904-cf81-48ab-b314-8f3c795b453b" providerId="ADAL" clId="{B662C077-AAD7-45CA-B23E-38B3B93A7BB9}" dt="2025-04-22T12:47:27.891" v="11" actId="478"/>
          <ac:spMkLst>
            <pc:docMk/>
            <pc:sldMk cId="4283782823" sldId="357"/>
            <ac:spMk id="2" creationId="{C91D2DBA-18C1-FC8E-E1B8-F16E5C50CC0D}"/>
          </ac:spMkLst>
        </pc:spChg>
        <pc:picChg chg="del">
          <ac:chgData name="Chloe Rodic" userId="85c4b904-cf81-48ab-b314-8f3c795b453b" providerId="ADAL" clId="{B662C077-AAD7-45CA-B23E-38B3B93A7BB9}" dt="2025-04-22T12:47:26.140" v="10" actId="478"/>
          <ac:picMkLst>
            <pc:docMk/>
            <pc:sldMk cId="4283782823" sldId="357"/>
            <ac:picMk id="3" creationId="{502DE611-7CCB-2947-2E76-5CF6E37C3D93}"/>
          </ac:picMkLst>
        </pc:picChg>
        <pc:picChg chg="add mod">
          <ac:chgData name="Chloe Rodic" userId="85c4b904-cf81-48ab-b314-8f3c795b453b" providerId="ADAL" clId="{B662C077-AAD7-45CA-B23E-38B3B93A7BB9}" dt="2025-04-22T12:47:35.651" v="13" actId="27614"/>
          <ac:picMkLst>
            <pc:docMk/>
            <pc:sldMk cId="4283782823" sldId="357"/>
            <ac:picMk id="5" creationId="{00D9AD3B-5F94-2128-2029-A3C5F4773743}"/>
          </ac:picMkLst>
        </pc:picChg>
      </pc:sldChg>
      <pc:sldChg chg="add del">
        <pc:chgData name="Chloe Rodic" userId="85c4b904-cf81-48ab-b314-8f3c795b453b" providerId="ADAL" clId="{B662C077-AAD7-45CA-B23E-38B3B93A7BB9}" dt="2025-04-22T12:49:22.690" v="53" actId="47"/>
        <pc:sldMkLst>
          <pc:docMk/>
          <pc:sldMk cId="1408894666" sldId="358"/>
        </pc:sldMkLst>
      </pc:sldChg>
      <pc:sldChg chg="addSp delSp modSp add mod">
        <pc:chgData name="Chloe Rodic" userId="85c4b904-cf81-48ab-b314-8f3c795b453b" providerId="ADAL" clId="{B662C077-AAD7-45CA-B23E-38B3B93A7BB9}" dt="2025-04-22T12:48:09.992" v="25" actId="962"/>
        <pc:sldMkLst>
          <pc:docMk/>
          <pc:sldMk cId="1254513404" sldId="359"/>
        </pc:sldMkLst>
        <pc:spChg chg="del">
          <ac:chgData name="Chloe Rodic" userId="85c4b904-cf81-48ab-b314-8f3c795b453b" providerId="ADAL" clId="{B662C077-AAD7-45CA-B23E-38B3B93A7BB9}" dt="2025-04-22T12:48:04.688" v="22" actId="478"/>
          <ac:spMkLst>
            <pc:docMk/>
            <pc:sldMk cId="1254513404" sldId="359"/>
            <ac:spMk id="2" creationId="{EA105E7D-0A94-74C7-172A-BD503815C7C9}"/>
          </ac:spMkLst>
        </pc:spChg>
        <pc:picChg chg="del">
          <ac:chgData name="Chloe Rodic" userId="85c4b904-cf81-48ab-b314-8f3c795b453b" providerId="ADAL" clId="{B662C077-AAD7-45CA-B23E-38B3B93A7BB9}" dt="2025-04-22T12:48:03.607" v="21" actId="478"/>
          <ac:picMkLst>
            <pc:docMk/>
            <pc:sldMk cId="1254513404" sldId="359"/>
            <ac:picMk id="3" creationId="{D31ADDF1-81F0-A2B6-60B7-43D7073F3BEF}"/>
          </ac:picMkLst>
        </pc:picChg>
        <pc:picChg chg="add mod">
          <ac:chgData name="Chloe Rodic" userId="85c4b904-cf81-48ab-b314-8f3c795b453b" providerId="ADAL" clId="{B662C077-AAD7-45CA-B23E-38B3B93A7BB9}" dt="2025-04-22T12:48:09.992" v="25" actId="962"/>
          <ac:picMkLst>
            <pc:docMk/>
            <pc:sldMk cId="1254513404" sldId="359"/>
            <ac:picMk id="5" creationId="{FAD461C1-F458-C59E-898B-15630D9A5056}"/>
          </ac:picMkLst>
        </pc:picChg>
      </pc:sldChg>
      <pc:sldChg chg="addSp delSp modSp add mod">
        <pc:chgData name="Chloe Rodic" userId="85c4b904-cf81-48ab-b314-8f3c795b453b" providerId="ADAL" clId="{B662C077-AAD7-45CA-B23E-38B3B93A7BB9}" dt="2025-04-22T12:48:25.816" v="31" actId="962"/>
        <pc:sldMkLst>
          <pc:docMk/>
          <pc:sldMk cId="3977736540" sldId="360"/>
        </pc:sldMkLst>
        <pc:spChg chg="del">
          <ac:chgData name="Chloe Rodic" userId="85c4b904-cf81-48ab-b314-8f3c795b453b" providerId="ADAL" clId="{B662C077-AAD7-45CA-B23E-38B3B93A7BB9}" dt="2025-04-22T12:48:18.361" v="28" actId="478"/>
          <ac:spMkLst>
            <pc:docMk/>
            <pc:sldMk cId="3977736540" sldId="360"/>
            <ac:spMk id="2" creationId="{371F3B67-1ABC-42B5-4777-CC85285A03CD}"/>
          </ac:spMkLst>
        </pc:spChg>
        <pc:picChg chg="del">
          <ac:chgData name="Chloe Rodic" userId="85c4b904-cf81-48ab-b314-8f3c795b453b" providerId="ADAL" clId="{B662C077-AAD7-45CA-B23E-38B3B93A7BB9}" dt="2025-04-22T12:48:17.111" v="27" actId="478"/>
          <ac:picMkLst>
            <pc:docMk/>
            <pc:sldMk cId="3977736540" sldId="360"/>
            <ac:picMk id="3" creationId="{41B123F0-497B-AF42-C758-9A5A87379968}"/>
          </ac:picMkLst>
        </pc:picChg>
        <pc:picChg chg="add mod">
          <ac:chgData name="Chloe Rodic" userId="85c4b904-cf81-48ab-b314-8f3c795b453b" providerId="ADAL" clId="{B662C077-AAD7-45CA-B23E-38B3B93A7BB9}" dt="2025-04-22T12:48:25.816" v="31" actId="962"/>
          <ac:picMkLst>
            <pc:docMk/>
            <pc:sldMk cId="3977736540" sldId="360"/>
            <ac:picMk id="5" creationId="{863B0233-A64E-3BE4-250B-A44E96641BB3}"/>
          </ac:picMkLst>
        </pc:picChg>
      </pc:sldChg>
      <pc:sldChg chg="addSp delSp modSp add mod">
        <pc:chgData name="Chloe Rodic" userId="85c4b904-cf81-48ab-b314-8f3c795b453b" providerId="ADAL" clId="{B662C077-AAD7-45CA-B23E-38B3B93A7BB9}" dt="2025-04-22T13:46:46.942" v="59" actId="27614"/>
        <pc:sldMkLst>
          <pc:docMk/>
          <pc:sldMk cId="3008689492" sldId="361"/>
        </pc:sldMkLst>
        <pc:spChg chg="del">
          <ac:chgData name="Chloe Rodic" userId="85c4b904-cf81-48ab-b314-8f3c795b453b" providerId="ADAL" clId="{B662C077-AAD7-45CA-B23E-38B3B93A7BB9}" dt="2025-04-22T12:48:38.920" v="34" actId="478"/>
          <ac:spMkLst>
            <pc:docMk/>
            <pc:sldMk cId="3008689492" sldId="361"/>
            <ac:spMk id="2" creationId="{1AC315B8-8741-8DD3-A1EC-55811349C812}"/>
          </ac:spMkLst>
        </pc:spChg>
        <pc:picChg chg="add mod">
          <ac:chgData name="Chloe Rodic" userId="85c4b904-cf81-48ab-b314-8f3c795b453b" providerId="ADAL" clId="{B662C077-AAD7-45CA-B23E-38B3B93A7BB9}" dt="2025-04-22T13:46:46.942" v="59" actId="27614"/>
          <ac:picMkLst>
            <pc:docMk/>
            <pc:sldMk cId="3008689492" sldId="361"/>
            <ac:picMk id="3" creationId="{52AFB949-5D97-17B0-C7BB-7D632B6C7507}"/>
          </ac:picMkLst>
        </pc:picChg>
        <pc:picChg chg="del">
          <ac:chgData name="Chloe Rodic" userId="85c4b904-cf81-48ab-b314-8f3c795b453b" providerId="ADAL" clId="{B662C077-AAD7-45CA-B23E-38B3B93A7BB9}" dt="2025-04-22T12:48:37.016" v="33" actId="478"/>
          <ac:picMkLst>
            <pc:docMk/>
            <pc:sldMk cId="3008689492" sldId="361"/>
            <ac:picMk id="4" creationId="{89A0016F-53C5-8ACE-FC1C-4508B217859B}"/>
          </ac:picMkLst>
        </pc:picChg>
        <pc:picChg chg="add del mod">
          <ac:chgData name="Chloe Rodic" userId="85c4b904-cf81-48ab-b314-8f3c795b453b" providerId="ADAL" clId="{B662C077-AAD7-45CA-B23E-38B3B93A7BB9}" dt="2025-04-22T13:46:40.898" v="57" actId="478"/>
          <ac:picMkLst>
            <pc:docMk/>
            <pc:sldMk cId="3008689492" sldId="361"/>
            <ac:picMk id="5" creationId="{19D93C70-9D59-CBB0-DB0B-2CE7B5FAC033}"/>
          </ac:picMkLst>
        </pc:picChg>
      </pc:sldChg>
      <pc:sldChg chg="addSp delSp modSp add mod">
        <pc:chgData name="Chloe Rodic" userId="85c4b904-cf81-48ab-b314-8f3c795b453b" providerId="ADAL" clId="{B662C077-AAD7-45CA-B23E-38B3B93A7BB9}" dt="2025-04-22T12:49:03.376" v="42" actId="962"/>
        <pc:sldMkLst>
          <pc:docMk/>
          <pc:sldMk cId="911313393" sldId="362"/>
        </pc:sldMkLst>
        <pc:spChg chg="del">
          <ac:chgData name="Chloe Rodic" userId="85c4b904-cf81-48ab-b314-8f3c795b453b" providerId="ADAL" clId="{B662C077-AAD7-45CA-B23E-38B3B93A7BB9}" dt="2025-04-22T12:48:59.201" v="39" actId="478"/>
          <ac:spMkLst>
            <pc:docMk/>
            <pc:sldMk cId="911313393" sldId="362"/>
            <ac:spMk id="2" creationId="{4AB0A975-069E-6135-6D49-65B9D7C5D1D0}"/>
          </ac:spMkLst>
        </pc:spChg>
        <pc:picChg chg="del">
          <ac:chgData name="Chloe Rodic" userId="85c4b904-cf81-48ab-b314-8f3c795b453b" providerId="ADAL" clId="{B662C077-AAD7-45CA-B23E-38B3B93A7BB9}" dt="2025-04-22T12:48:57.445" v="38" actId="478"/>
          <ac:picMkLst>
            <pc:docMk/>
            <pc:sldMk cId="911313393" sldId="362"/>
            <ac:picMk id="3" creationId="{35821721-DF32-EBDF-6369-D18C67C43900}"/>
          </ac:picMkLst>
        </pc:picChg>
        <pc:picChg chg="add mod">
          <ac:chgData name="Chloe Rodic" userId="85c4b904-cf81-48ab-b314-8f3c795b453b" providerId="ADAL" clId="{B662C077-AAD7-45CA-B23E-38B3B93A7BB9}" dt="2025-04-22T12:49:03.376" v="42" actId="962"/>
          <ac:picMkLst>
            <pc:docMk/>
            <pc:sldMk cId="911313393" sldId="362"/>
            <ac:picMk id="5" creationId="{6EBE7130-EA18-FD68-4E0E-74646EAF1096}"/>
          </ac:picMkLst>
        </pc:picChg>
      </pc:sldChg>
      <pc:sldChg chg="addSp delSp modSp add mod">
        <pc:chgData name="Chloe Rodic" userId="85c4b904-cf81-48ab-b314-8f3c795b453b" providerId="ADAL" clId="{B662C077-AAD7-45CA-B23E-38B3B93A7BB9}" dt="2025-04-22T12:49:13.583" v="48" actId="962"/>
        <pc:sldMkLst>
          <pc:docMk/>
          <pc:sldMk cId="1603083782" sldId="363"/>
        </pc:sldMkLst>
        <pc:spChg chg="del">
          <ac:chgData name="Chloe Rodic" userId="85c4b904-cf81-48ab-b314-8f3c795b453b" providerId="ADAL" clId="{B662C077-AAD7-45CA-B23E-38B3B93A7BB9}" dt="2025-04-22T12:49:08.927" v="45" actId="478"/>
          <ac:spMkLst>
            <pc:docMk/>
            <pc:sldMk cId="1603083782" sldId="363"/>
            <ac:spMk id="2" creationId="{F7F54491-732E-58BD-5B47-B21FD288466E}"/>
          </ac:spMkLst>
        </pc:spChg>
        <pc:picChg chg="del">
          <ac:chgData name="Chloe Rodic" userId="85c4b904-cf81-48ab-b314-8f3c795b453b" providerId="ADAL" clId="{B662C077-AAD7-45CA-B23E-38B3B93A7BB9}" dt="2025-04-22T12:49:07.635" v="44" actId="478"/>
          <ac:picMkLst>
            <pc:docMk/>
            <pc:sldMk cId="1603083782" sldId="363"/>
            <ac:picMk id="4" creationId="{6E15A7A3-8947-FEA7-0929-2DB5F69E6D7A}"/>
          </ac:picMkLst>
        </pc:picChg>
        <pc:picChg chg="add mod">
          <ac:chgData name="Chloe Rodic" userId="85c4b904-cf81-48ab-b314-8f3c795b453b" providerId="ADAL" clId="{B662C077-AAD7-45CA-B23E-38B3B93A7BB9}" dt="2025-04-22T12:49:13.583" v="48" actId="962"/>
          <ac:picMkLst>
            <pc:docMk/>
            <pc:sldMk cId="1603083782" sldId="363"/>
            <ac:picMk id="5" creationId="{C9CCC685-65FC-FA75-9700-1B7CBD4FD68E}"/>
          </ac:picMkLst>
        </pc:picChg>
      </pc:sldChg>
    </pc:docChg>
  </pc:docChgLst>
  <pc:docChgLst>
    <pc:chgData name="James Carter" userId="15642c36-216d-415f-acb2-2d2e06c8541f" providerId="ADAL" clId="{1425DB2D-E686-4723-B01D-F11F0BE5D8F5}"/>
    <pc:docChg chg="undo redo custSel addSld delSld modSld sldOrd">
      <pc:chgData name="James Carter" userId="15642c36-216d-415f-acb2-2d2e06c8541f" providerId="ADAL" clId="{1425DB2D-E686-4723-B01D-F11F0BE5D8F5}" dt="2025-03-13T15:01:59.155" v="2753" actId="1035"/>
      <pc:docMkLst>
        <pc:docMk/>
      </pc:docMkLst>
      <pc:sldChg chg="modSp mod">
        <pc:chgData name="James Carter" userId="15642c36-216d-415f-acb2-2d2e06c8541f" providerId="ADAL" clId="{1425DB2D-E686-4723-B01D-F11F0BE5D8F5}" dt="2025-03-13T14:59:34.002" v="2744" actId="6549"/>
        <pc:sldMkLst>
          <pc:docMk/>
          <pc:sldMk cId="2904369179" sldId="261"/>
        </pc:sldMkLst>
      </pc:sldChg>
      <pc:sldChg chg="addSp delSp modSp mod">
        <pc:chgData name="James Carter" userId="15642c36-216d-415f-acb2-2d2e06c8541f" providerId="ADAL" clId="{1425DB2D-E686-4723-B01D-F11F0BE5D8F5}" dt="2025-03-12T15:50:12.450" v="386" actId="1076"/>
        <pc:sldMkLst>
          <pc:docMk/>
          <pc:sldMk cId="367729151" sldId="263"/>
        </pc:sldMkLst>
      </pc:sldChg>
      <pc:sldChg chg="delSp modSp add del mod ord">
        <pc:chgData name="James Carter" userId="15642c36-216d-415f-acb2-2d2e06c8541f" providerId="ADAL" clId="{1425DB2D-E686-4723-B01D-F11F0BE5D8F5}" dt="2025-02-24T14:09:01.861" v="11" actId="47"/>
        <pc:sldMkLst>
          <pc:docMk/>
          <pc:sldMk cId="1714364410" sldId="269"/>
        </pc:sldMkLst>
      </pc:sldChg>
      <pc:sldChg chg="addSp delSp modSp add mod">
        <pc:chgData name="James Carter" userId="15642c36-216d-415f-acb2-2d2e06c8541f" providerId="ADAL" clId="{1425DB2D-E686-4723-B01D-F11F0BE5D8F5}" dt="2025-02-24T14:09:53.268" v="83" actId="14100"/>
        <pc:sldMkLst>
          <pc:docMk/>
          <pc:sldMk cId="94133938" sldId="270"/>
        </pc:sldMkLst>
      </pc:sldChg>
      <pc:sldChg chg="addSp delSp modSp add mod modNotesTx">
        <pc:chgData name="James Carter" userId="15642c36-216d-415f-acb2-2d2e06c8541f" providerId="ADAL" clId="{1425DB2D-E686-4723-B01D-F11F0BE5D8F5}" dt="2025-03-12T11:55:23.429" v="252" actId="1076"/>
        <pc:sldMkLst>
          <pc:docMk/>
          <pc:sldMk cId="1586732404" sldId="271"/>
        </pc:sldMkLst>
      </pc:sldChg>
      <pc:sldChg chg="add del">
        <pc:chgData name="James Carter" userId="15642c36-216d-415f-acb2-2d2e06c8541f" providerId="ADAL" clId="{1425DB2D-E686-4723-B01D-F11F0BE5D8F5}" dt="2025-02-24T14:23:13.638" v="104" actId="47"/>
        <pc:sldMkLst>
          <pc:docMk/>
          <pc:sldMk cId="3592599400" sldId="272"/>
        </pc:sldMkLst>
      </pc:sldChg>
      <pc:sldChg chg="modSp add mod">
        <pc:chgData name="James Carter" userId="15642c36-216d-415f-acb2-2d2e06c8541f" providerId="ADAL" clId="{1425DB2D-E686-4723-B01D-F11F0BE5D8F5}" dt="2025-02-24T14:15:08.267" v="92"/>
        <pc:sldMkLst>
          <pc:docMk/>
          <pc:sldMk cId="2117823036" sldId="273"/>
        </pc:sldMkLst>
      </pc:sldChg>
      <pc:sldChg chg="modSp add mod ord">
        <pc:chgData name="James Carter" userId="15642c36-216d-415f-acb2-2d2e06c8541f" providerId="ADAL" clId="{1425DB2D-E686-4723-B01D-F11F0BE5D8F5}" dt="2025-02-24T14:23:11.220" v="103"/>
        <pc:sldMkLst>
          <pc:docMk/>
          <pc:sldMk cId="3660630706" sldId="274"/>
        </pc:sldMkLst>
      </pc:sldChg>
      <pc:sldChg chg="addSp modSp add del mod modNotesTx">
        <pc:chgData name="James Carter" userId="15642c36-216d-415f-acb2-2d2e06c8541f" providerId="ADAL" clId="{1425DB2D-E686-4723-B01D-F11F0BE5D8F5}" dt="2025-03-12T15:56:40.861" v="406" actId="47"/>
        <pc:sldMkLst>
          <pc:docMk/>
          <pc:sldMk cId="1264025951" sldId="275"/>
        </pc:sldMkLst>
      </pc:sldChg>
      <pc:sldChg chg="modSp add del mod">
        <pc:chgData name="James Carter" userId="15642c36-216d-415f-acb2-2d2e06c8541f" providerId="ADAL" clId="{1425DB2D-E686-4723-B01D-F11F0BE5D8F5}" dt="2025-02-24T14:22:21.121" v="99" actId="47"/>
        <pc:sldMkLst>
          <pc:docMk/>
          <pc:sldMk cId="3964258494" sldId="275"/>
        </pc:sldMkLst>
      </pc:sldChg>
      <pc:sldChg chg="addSp modSp add del mod">
        <pc:chgData name="James Carter" userId="15642c36-216d-415f-acb2-2d2e06c8541f" providerId="ADAL" clId="{1425DB2D-E686-4723-B01D-F11F0BE5D8F5}" dt="2025-02-24T14:30:51.894" v="175" actId="47"/>
        <pc:sldMkLst>
          <pc:docMk/>
          <pc:sldMk cId="3072362705" sldId="276"/>
        </pc:sldMkLst>
      </pc:sldChg>
      <pc:sldChg chg="addSp delSp modSp add del mod">
        <pc:chgData name="James Carter" userId="15642c36-216d-415f-acb2-2d2e06c8541f" providerId="ADAL" clId="{1425DB2D-E686-4723-B01D-F11F0BE5D8F5}" dt="2025-03-12T15:56:39.464" v="405" actId="47"/>
        <pc:sldMkLst>
          <pc:docMk/>
          <pc:sldMk cId="1214340143" sldId="277"/>
        </pc:sldMkLst>
      </pc:sldChg>
      <pc:sldChg chg="modSp add del mod">
        <pc:chgData name="James Carter" userId="15642c36-216d-415f-acb2-2d2e06c8541f" providerId="ADAL" clId="{1425DB2D-E686-4723-B01D-F11F0BE5D8F5}" dt="2025-03-12T15:53:46.672" v="404" actId="47"/>
        <pc:sldMkLst>
          <pc:docMk/>
          <pc:sldMk cId="2286554422" sldId="278"/>
        </pc:sldMkLst>
      </pc:sldChg>
      <pc:sldChg chg="addSp delSp modSp add del mod">
        <pc:chgData name="James Carter" userId="15642c36-216d-415f-acb2-2d2e06c8541f" providerId="ADAL" clId="{1425DB2D-E686-4723-B01D-F11F0BE5D8F5}" dt="2025-03-12T15:53:25.333" v="387" actId="47"/>
        <pc:sldMkLst>
          <pc:docMk/>
          <pc:sldMk cId="3468177137" sldId="279"/>
        </pc:sldMkLst>
      </pc:sldChg>
      <pc:sldChg chg="modSp mod">
        <pc:chgData name="James Carter" userId="15642c36-216d-415f-acb2-2d2e06c8541f" providerId="ADAL" clId="{1425DB2D-E686-4723-B01D-F11F0BE5D8F5}" dt="2025-03-12T15:27:20.086" v="354" actId="1076"/>
        <pc:sldMkLst>
          <pc:docMk/>
          <pc:sldMk cId="4083634673" sldId="281"/>
        </pc:sldMkLst>
      </pc:sldChg>
      <pc:sldChg chg="modSp mod">
        <pc:chgData name="James Carter" userId="15642c36-216d-415f-acb2-2d2e06c8541f" providerId="ADAL" clId="{1425DB2D-E686-4723-B01D-F11F0BE5D8F5}" dt="2025-03-12T15:28:42.542" v="359" actId="1076"/>
        <pc:sldMkLst>
          <pc:docMk/>
          <pc:sldMk cId="2264036963" sldId="286"/>
        </pc:sldMkLst>
      </pc:sldChg>
      <pc:sldChg chg="add del">
        <pc:chgData name="James Carter" userId="15642c36-216d-415f-acb2-2d2e06c8541f" providerId="ADAL" clId="{1425DB2D-E686-4723-B01D-F11F0BE5D8F5}" dt="2025-03-12T14:58:08.266" v="274"/>
        <pc:sldMkLst>
          <pc:docMk/>
          <pc:sldMk cId="0" sldId="289"/>
        </pc:sldMkLst>
      </pc:sldChg>
      <pc:sldChg chg="addSp modSp add del mod">
        <pc:chgData name="James Carter" userId="15642c36-216d-415f-acb2-2d2e06c8541f" providerId="ADAL" clId="{1425DB2D-E686-4723-B01D-F11F0BE5D8F5}" dt="2025-03-12T15:11:37.652" v="310" actId="47"/>
        <pc:sldMkLst>
          <pc:docMk/>
          <pc:sldMk cId="809030387" sldId="289"/>
        </pc:sldMkLst>
      </pc:sldChg>
      <pc:sldChg chg="modSp add mod">
        <pc:chgData name="James Carter" userId="15642c36-216d-415f-acb2-2d2e06c8541f" providerId="ADAL" clId="{1425DB2D-E686-4723-B01D-F11F0BE5D8F5}" dt="2025-03-12T15:56:57.986" v="425" actId="20577"/>
        <pc:sldMkLst>
          <pc:docMk/>
          <pc:sldMk cId="1570598124" sldId="289"/>
        </pc:sldMkLst>
      </pc:sldChg>
      <pc:sldChg chg="addSp modSp add mod modNotesTx">
        <pc:chgData name="James Carter" userId="15642c36-216d-415f-acb2-2d2e06c8541f" providerId="ADAL" clId="{1425DB2D-E686-4723-B01D-F11F0BE5D8F5}" dt="2025-03-13T14:20:54.472" v="2480" actId="1035"/>
        <pc:sldMkLst>
          <pc:docMk/>
          <pc:sldMk cId="3499363283" sldId="290"/>
        </pc:sldMkLst>
        <pc:spChg chg="mod">
          <ac:chgData name="James Carter" userId="15642c36-216d-415f-acb2-2d2e06c8541f" providerId="ADAL" clId="{1425DB2D-E686-4723-B01D-F11F0BE5D8F5}" dt="2025-03-13T10:14:44.294" v="935" actId="1076"/>
          <ac:spMkLst>
            <pc:docMk/>
            <pc:sldMk cId="3499363283" sldId="290"/>
            <ac:spMk id="2" creationId="{6A729EB3-E436-CB2F-8B32-46759F13C69B}"/>
          </ac:spMkLst>
        </pc:spChg>
        <pc:spChg chg="mod">
          <ac:chgData name="James Carter" userId="15642c36-216d-415f-acb2-2d2e06c8541f" providerId="ADAL" clId="{1425DB2D-E686-4723-B01D-F11F0BE5D8F5}" dt="2025-03-13T10:14:36.441" v="932" actId="1076"/>
          <ac:spMkLst>
            <pc:docMk/>
            <pc:sldMk cId="3499363283" sldId="290"/>
            <ac:spMk id="3" creationId="{87794D82-9C76-3B9B-BCC6-C59B3DF1FF91}"/>
          </ac:spMkLst>
        </pc:spChg>
        <pc:spChg chg="mod">
          <ac:chgData name="James Carter" userId="15642c36-216d-415f-acb2-2d2e06c8541f" providerId="ADAL" clId="{1425DB2D-E686-4723-B01D-F11F0BE5D8F5}" dt="2025-03-13T14:20:54.472" v="2480" actId="1035"/>
          <ac:spMkLst>
            <pc:docMk/>
            <pc:sldMk cId="3499363283" sldId="290"/>
            <ac:spMk id="5" creationId="{87E08430-3822-F8D2-9F43-7912BEA3ECA4}"/>
          </ac:spMkLst>
        </pc:spChg>
        <pc:spChg chg="mod">
          <ac:chgData name="James Carter" userId="15642c36-216d-415f-acb2-2d2e06c8541f" providerId="ADAL" clId="{1425DB2D-E686-4723-B01D-F11F0BE5D8F5}" dt="2025-03-13T14:20:54.472" v="2480" actId="1035"/>
          <ac:spMkLst>
            <pc:docMk/>
            <pc:sldMk cId="3499363283" sldId="290"/>
            <ac:spMk id="6" creationId="{FDB7777C-CF9C-6421-252F-68CADB1710E6}"/>
          </ac:spMkLst>
        </pc:spChg>
        <pc:spChg chg="add mod">
          <ac:chgData name="James Carter" userId="15642c36-216d-415f-acb2-2d2e06c8541f" providerId="ADAL" clId="{1425DB2D-E686-4723-B01D-F11F0BE5D8F5}" dt="2025-03-12T15:57:15.993" v="427"/>
          <ac:spMkLst>
            <pc:docMk/>
            <pc:sldMk cId="3499363283" sldId="290"/>
            <ac:spMk id="11" creationId="{A0184582-2194-D680-892C-DFA65ABE370E}"/>
          </ac:spMkLst>
        </pc:spChg>
        <pc:spChg chg="mod">
          <ac:chgData name="James Carter" userId="15642c36-216d-415f-acb2-2d2e06c8541f" providerId="ADAL" clId="{1425DB2D-E686-4723-B01D-F11F0BE5D8F5}" dt="2025-03-13T10:14:33.134" v="930" actId="1076"/>
          <ac:spMkLst>
            <pc:docMk/>
            <pc:sldMk cId="3499363283" sldId="290"/>
            <ac:spMk id="12" creationId="{7C5FCBFE-5C25-7ED9-B943-96457C88556C}"/>
          </ac:spMkLst>
        </pc:spChg>
        <pc:spChg chg="add mod">
          <ac:chgData name="James Carter" userId="15642c36-216d-415f-acb2-2d2e06c8541f" providerId="ADAL" clId="{1425DB2D-E686-4723-B01D-F11F0BE5D8F5}" dt="2025-03-12T15:57:23.853" v="428"/>
          <ac:spMkLst>
            <pc:docMk/>
            <pc:sldMk cId="3499363283" sldId="290"/>
            <ac:spMk id="13" creationId="{AC1C82EB-D12F-A4B0-7DED-70E549C259E6}"/>
          </ac:spMkLst>
        </pc:spChg>
        <pc:spChg chg="add mod">
          <ac:chgData name="James Carter" userId="15642c36-216d-415f-acb2-2d2e06c8541f" providerId="ADAL" clId="{1425DB2D-E686-4723-B01D-F11F0BE5D8F5}" dt="2025-03-12T15:57:23.853" v="428"/>
          <ac:spMkLst>
            <pc:docMk/>
            <pc:sldMk cId="3499363283" sldId="290"/>
            <ac:spMk id="16" creationId="{6A58C01A-C610-108F-C31E-9470BD6832C5}"/>
          </ac:spMkLst>
        </pc:spChg>
        <pc:spChg chg="mod">
          <ac:chgData name="James Carter" userId="15642c36-216d-415f-acb2-2d2e06c8541f" providerId="ADAL" clId="{1425DB2D-E686-4723-B01D-F11F0BE5D8F5}" dt="2025-03-12T15:57:28.550" v="429"/>
          <ac:spMkLst>
            <pc:docMk/>
            <pc:sldMk cId="3499363283" sldId="290"/>
            <ac:spMk id="18" creationId="{177100B6-2307-779F-9792-4BD3C3714B19}"/>
          </ac:spMkLst>
        </pc:spChg>
        <pc:spChg chg="mod">
          <ac:chgData name="James Carter" userId="15642c36-216d-415f-acb2-2d2e06c8541f" providerId="ADAL" clId="{1425DB2D-E686-4723-B01D-F11F0BE5D8F5}" dt="2025-03-12T15:57:28.550" v="429"/>
          <ac:spMkLst>
            <pc:docMk/>
            <pc:sldMk cId="3499363283" sldId="290"/>
            <ac:spMk id="20" creationId="{77087BAD-D8DB-1F72-9524-C6CEC4B6941D}"/>
          </ac:spMkLst>
        </pc:spChg>
        <pc:spChg chg="mod">
          <ac:chgData name="James Carter" userId="15642c36-216d-415f-acb2-2d2e06c8541f" providerId="ADAL" clId="{1425DB2D-E686-4723-B01D-F11F0BE5D8F5}" dt="2025-03-12T15:57:28.550" v="429"/>
          <ac:spMkLst>
            <pc:docMk/>
            <pc:sldMk cId="3499363283" sldId="290"/>
            <ac:spMk id="21" creationId="{A9927495-14F4-399D-568A-99A2CDC44A0E}"/>
          </ac:spMkLst>
        </pc:spChg>
        <pc:spChg chg="mod">
          <ac:chgData name="James Carter" userId="15642c36-216d-415f-acb2-2d2e06c8541f" providerId="ADAL" clId="{1425DB2D-E686-4723-B01D-F11F0BE5D8F5}" dt="2025-03-12T15:57:28.550" v="429"/>
          <ac:spMkLst>
            <pc:docMk/>
            <pc:sldMk cId="3499363283" sldId="290"/>
            <ac:spMk id="22" creationId="{9FD67B53-7701-4FDF-CB11-AEB3000D73DA}"/>
          </ac:spMkLst>
        </pc:spChg>
        <pc:spChg chg="mod">
          <ac:chgData name="James Carter" userId="15642c36-216d-415f-acb2-2d2e06c8541f" providerId="ADAL" clId="{1425DB2D-E686-4723-B01D-F11F0BE5D8F5}" dt="2025-03-12T15:57:28.550" v="429"/>
          <ac:spMkLst>
            <pc:docMk/>
            <pc:sldMk cId="3499363283" sldId="290"/>
            <ac:spMk id="23" creationId="{3E265CD9-AB3E-552D-F0E1-F3B09F9D306D}"/>
          </ac:spMkLst>
        </pc:spChg>
        <pc:grpChg chg="add mod">
          <ac:chgData name="James Carter" userId="15642c36-216d-415f-acb2-2d2e06c8541f" providerId="ADAL" clId="{1425DB2D-E686-4723-B01D-F11F0BE5D8F5}" dt="2025-03-12T15:57:28.550" v="429"/>
          <ac:grpSpMkLst>
            <pc:docMk/>
            <pc:sldMk cId="3499363283" sldId="290"/>
            <ac:grpSpMk id="17" creationId="{DAC931DE-4958-56F5-FDC0-EB79C14941DD}"/>
          </ac:grpSpMkLst>
        </pc:grpChg>
        <pc:grpChg chg="mod">
          <ac:chgData name="James Carter" userId="15642c36-216d-415f-acb2-2d2e06c8541f" providerId="ADAL" clId="{1425DB2D-E686-4723-B01D-F11F0BE5D8F5}" dt="2025-03-12T15:57:28.550" v="429"/>
          <ac:grpSpMkLst>
            <pc:docMk/>
            <pc:sldMk cId="3499363283" sldId="290"/>
            <ac:grpSpMk id="19" creationId="{6FEB8389-029A-E811-7637-29A3ED19C0B0}"/>
          </ac:grpSpMkLst>
        </pc:grpChg>
        <pc:picChg chg="mod">
          <ac:chgData name="James Carter" userId="15642c36-216d-415f-acb2-2d2e06c8541f" providerId="ADAL" clId="{1425DB2D-E686-4723-B01D-F11F0BE5D8F5}" dt="2025-03-13T12:07:07.665" v="1732" actId="1076"/>
          <ac:picMkLst>
            <pc:docMk/>
            <pc:sldMk cId="3499363283" sldId="290"/>
            <ac:picMk id="14" creationId="{9010A529-806C-152D-ED77-FE2B86BA8665}"/>
          </ac:picMkLst>
        </pc:picChg>
      </pc:sldChg>
      <pc:sldChg chg="addSp delSp modSp add del mod">
        <pc:chgData name="James Carter" userId="15642c36-216d-415f-acb2-2d2e06c8541f" providerId="ADAL" clId="{1425DB2D-E686-4723-B01D-F11F0BE5D8F5}" dt="2025-03-12T15:53:29.894" v="390" actId="47"/>
        <pc:sldMkLst>
          <pc:docMk/>
          <pc:sldMk cId="4117788579" sldId="290"/>
        </pc:sldMkLst>
      </pc:sldChg>
      <pc:sldChg chg="addSp modSp add del">
        <pc:chgData name="James Carter" userId="15642c36-216d-415f-acb2-2d2e06c8541f" providerId="ADAL" clId="{1425DB2D-E686-4723-B01D-F11F0BE5D8F5}" dt="2025-03-12T15:53:31.975" v="391" actId="47"/>
        <pc:sldMkLst>
          <pc:docMk/>
          <pc:sldMk cId="4210826655" sldId="291"/>
        </pc:sldMkLst>
      </pc:sldChg>
      <pc:sldChg chg="addSp delSp modSp add mod modNotesTx">
        <pc:chgData name="James Carter" userId="15642c36-216d-415f-acb2-2d2e06c8541f" providerId="ADAL" clId="{1425DB2D-E686-4723-B01D-F11F0BE5D8F5}" dt="2025-03-13T15:01:33.345" v="2746" actId="1076"/>
        <pc:sldMkLst>
          <pc:docMk/>
          <pc:sldMk cId="4262072274" sldId="291"/>
        </pc:sldMkLst>
        <pc:spChg chg="mod">
          <ac:chgData name="James Carter" userId="15642c36-216d-415f-acb2-2d2e06c8541f" providerId="ADAL" clId="{1425DB2D-E686-4723-B01D-F11F0BE5D8F5}" dt="2025-03-13T14:27:17.276" v="2561" actId="20577"/>
          <ac:spMkLst>
            <pc:docMk/>
            <pc:sldMk cId="4262072274" sldId="291"/>
            <ac:spMk id="2" creationId="{1728F651-1DBC-A5BF-F181-622C3C2D3633}"/>
          </ac:spMkLst>
        </pc:spChg>
        <pc:spChg chg="mod">
          <ac:chgData name="James Carter" userId="15642c36-216d-415f-acb2-2d2e06c8541f" providerId="ADAL" clId="{1425DB2D-E686-4723-B01D-F11F0BE5D8F5}" dt="2025-03-13T10:15:01.137" v="938" actId="1076"/>
          <ac:spMkLst>
            <pc:docMk/>
            <pc:sldMk cId="4262072274" sldId="291"/>
            <ac:spMk id="3" creationId="{7501CF6B-2D63-C808-2C14-6894B1DCB8B4}"/>
          </ac:spMkLst>
        </pc:spChg>
        <pc:spChg chg="mod">
          <ac:chgData name="James Carter" userId="15642c36-216d-415f-acb2-2d2e06c8541f" providerId="ADAL" clId="{1425DB2D-E686-4723-B01D-F11F0BE5D8F5}" dt="2025-03-13T11:25:32.158" v="1338"/>
          <ac:spMkLst>
            <pc:docMk/>
            <pc:sldMk cId="4262072274" sldId="291"/>
            <ac:spMk id="5" creationId="{77854137-0FEA-83E4-1562-79F345673301}"/>
          </ac:spMkLst>
        </pc:spChg>
        <pc:spChg chg="mod">
          <ac:chgData name="James Carter" userId="15642c36-216d-415f-acb2-2d2e06c8541f" providerId="ADAL" clId="{1425DB2D-E686-4723-B01D-F11F0BE5D8F5}" dt="2025-03-13T15:01:33.345" v="2746" actId="1076"/>
          <ac:spMkLst>
            <pc:docMk/>
            <pc:sldMk cId="4262072274" sldId="291"/>
            <ac:spMk id="6" creationId="{98F20F07-1389-9A12-DEEC-4EA8D25BD27C}"/>
          </ac:spMkLst>
        </pc:spChg>
        <pc:spChg chg="add del">
          <ac:chgData name="James Carter" userId="15642c36-216d-415f-acb2-2d2e06c8541f" providerId="ADAL" clId="{1425DB2D-E686-4723-B01D-F11F0BE5D8F5}" dt="2025-03-12T15:57:45.764" v="435" actId="478"/>
          <ac:spMkLst>
            <pc:docMk/>
            <pc:sldMk cId="4262072274" sldId="291"/>
            <ac:spMk id="11" creationId="{DBC818F2-908C-2CE0-EFC2-6F7858841EAE}"/>
          </ac:spMkLst>
        </pc:spChg>
        <pc:spChg chg="mod">
          <ac:chgData name="James Carter" userId="15642c36-216d-415f-acb2-2d2e06c8541f" providerId="ADAL" clId="{1425DB2D-E686-4723-B01D-F11F0BE5D8F5}" dt="2025-03-13T14:27:31.241" v="2563" actId="1076"/>
          <ac:spMkLst>
            <pc:docMk/>
            <pc:sldMk cId="4262072274" sldId="291"/>
            <ac:spMk id="12" creationId="{7ABC32E5-8191-BA5F-1B55-B41395BFADFA}"/>
          </ac:spMkLst>
        </pc:spChg>
        <pc:spChg chg="add mod">
          <ac:chgData name="James Carter" userId="15642c36-216d-415f-acb2-2d2e06c8541f" providerId="ADAL" clId="{1425DB2D-E686-4723-B01D-F11F0BE5D8F5}" dt="2025-03-12T15:57:51.632" v="436"/>
          <ac:spMkLst>
            <pc:docMk/>
            <pc:sldMk cId="4262072274" sldId="291"/>
            <ac:spMk id="24" creationId="{0D0B1510-32C6-4299-4538-52BE9A1BFF58}"/>
          </ac:spMkLst>
        </pc:spChg>
        <pc:spChg chg="add mod">
          <ac:chgData name="James Carter" userId="15642c36-216d-415f-acb2-2d2e06c8541f" providerId="ADAL" clId="{1425DB2D-E686-4723-B01D-F11F0BE5D8F5}" dt="2025-03-12T15:57:51.632" v="436"/>
          <ac:spMkLst>
            <pc:docMk/>
            <pc:sldMk cId="4262072274" sldId="291"/>
            <ac:spMk id="25" creationId="{D59DA45E-FB36-D333-B67B-3F9FCFC6F680}"/>
          </ac:spMkLst>
        </pc:spChg>
        <pc:picChg chg="mod">
          <ac:chgData name="James Carter" userId="15642c36-216d-415f-acb2-2d2e06c8541f" providerId="ADAL" clId="{1425DB2D-E686-4723-B01D-F11F0BE5D8F5}" dt="2025-03-12T15:57:37.213" v="432" actId="1076"/>
          <ac:picMkLst>
            <pc:docMk/>
            <pc:sldMk cId="4262072274" sldId="291"/>
            <ac:picMk id="14" creationId="{2F797556-8938-9241-B29E-C95DB0E1B428}"/>
          </ac:picMkLst>
        </pc:picChg>
      </pc:sldChg>
      <pc:sldChg chg="addSp delSp modSp add del mod">
        <pc:chgData name="James Carter" userId="15642c36-216d-415f-acb2-2d2e06c8541f" providerId="ADAL" clId="{1425DB2D-E686-4723-B01D-F11F0BE5D8F5}" dt="2025-03-12T15:53:33.474" v="392" actId="47"/>
        <pc:sldMkLst>
          <pc:docMk/>
          <pc:sldMk cId="746049890" sldId="292"/>
        </pc:sldMkLst>
      </pc:sldChg>
      <pc:sldChg chg="addSp delSp modSp add mod modNotesTx">
        <pc:chgData name="James Carter" userId="15642c36-216d-415f-acb2-2d2e06c8541f" providerId="ADAL" clId="{1425DB2D-E686-4723-B01D-F11F0BE5D8F5}" dt="2025-03-13T15:01:42.770" v="2748" actId="1076"/>
        <pc:sldMkLst>
          <pc:docMk/>
          <pc:sldMk cId="3359817594" sldId="292"/>
        </pc:sldMkLst>
        <pc:spChg chg="add mod">
          <ac:chgData name="James Carter" userId="15642c36-216d-415f-acb2-2d2e06c8541f" providerId="ADAL" clId="{1425DB2D-E686-4723-B01D-F11F0BE5D8F5}" dt="2025-03-12T15:58:40.483" v="446" actId="1076"/>
          <ac:spMkLst>
            <pc:docMk/>
            <pc:sldMk cId="3359817594" sldId="292"/>
            <ac:spMk id="2" creationId="{027DCBB8-1964-2346-AABC-32AF1BC757C5}"/>
          </ac:spMkLst>
        </pc:spChg>
        <pc:spChg chg="mod">
          <ac:chgData name="James Carter" userId="15642c36-216d-415f-acb2-2d2e06c8541f" providerId="ADAL" clId="{1425DB2D-E686-4723-B01D-F11F0BE5D8F5}" dt="2025-03-13T09:40:34.161" v="786"/>
          <ac:spMkLst>
            <pc:docMk/>
            <pc:sldMk cId="3359817594" sldId="292"/>
            <ac:spMk id="3" creationId="{82C66E9C-D415-57B5-4BAB-777C0534D6B8}"/>
          </ac:spMkLst>
        </pc:spChg>
        <pc:spChg chg="mod">
          <ac:chgData name="James Carter" userId="15642c36-216d-415f-acb2-2d2e06c8541f" providerId="ADAL" clId="{1425DB2D-E686-4723-B01D-F11F0BE5D8F5}" dt="2025-03-13T09:40:38.615" v="787"/>
          <ac:spMkLst>
            <pc:docMk/>
            <pc:sldMk cId="3359817594" sldId="292"/>
            <ac:spMk id="4" creationId="{8159637B-3C04-5C1B-3F44-ADA7641C52A5}"/>
          </ac:spMkLst>
        </pc:spChg>
        <pc:spChg chg="mod">
          <ac:chgData name="James Carter" userId="15642c36-216d-415f-acb2-2d2e06c8541f" providerId="ADAL" clId="{1425DB2D-E686-4723-B01D-F11F0BE5D8F5}" dt="2025-03-13T11:27:53.026" v="1388"/>
          <ac:spMkLst>
            <pc:docMk/>
            <pc:sldMk cId="3359817594" sldId="292"/>
            <ac:spMk id="5" creationId="{70D3C0F3-3815-7DAC-0E0C-0CA6EDD6D6A2}"/>
          </ac:spMkLst>
        </pc:spChg>
        <pc:spChg chg="mod">
          <ac:chgData name="James Carter" userId="15642c36-216d-415f-acb2-2d2e06c8541f" providerId="ADAL" clId="{1425DB2D-E686-4723-B01D-F11F0BE5D8F5}" dt="2025-03-13T15:01:42.770" v="2748" actId="1076"/>
          <ac:spMkLst>
            <pc:docMk/>
            <pc:sldMk cId="3359817594" sldId="292"/>
            <ac:spMk id="6" creationId="{F54C2657-1C65-D348-AD3B-94950868B14A}"/>
          </ac:spMkLst>
        </pc:spChg>
        <pc:spChg chg="mod">
          <ac:chgData name="James Carter" userId="15642c36-216d-415f-acb2-2d2e06c8541f" providerId="ADAL" clId="{1425DB2D-E686-4723-B01D-F11F0BE5D8F5}" dt="2025-03-13T10:15:16.587" v="940" actId="1076"/>
          <ac:spMkLst>
            <pc:docMk/>
            <pc:sldMk cId="3359817594" sldId="292"/>
            <ac:spMk id="7" creationId="{63205D40-E216-3F15-E8CC-DAD5524EC572}"/>
          </ac:spMkLst>
        </pc:spChg>
        <pc:spChg chg="mod">
          <ac:chgData name="James Carter" userId="15642c36-216d-415f-acb2-2d2e06c8541f" providerId="ADAL" clId="{1425DB2D-E686-4723-B01D-F11F0BE5D8F5}" dt="2025-03-13T10:15:33.951" v="963" actId="14100"/>
          <ac:spMkLst>
            <pc:docMk/>
            <pc:sldMk cId="3359817594" sldId="292"/>
            <ac:spMk id="9" creationId="{BE33A03D-07B6-1E87-DD30-CAF74DCC2B4E}"/>
          </ac:spMkLst>
        </pc:spChg>
        <pc:spChg chg="add mod">
          <ac:chgData name="James Carter" userId="15642c36-216d-415f-acb2-2d2e06c8541f" providerId="ADAL" clId="{1425DB2D-E686-4723-B01D-F11F0BE5D8F5}" dt="2025-03-12T15:58:27.076" v="444" actId="1076"/>
          <ac:spMkLst>
            <pc:docMk/>
            <pc:sldMk cId="3359817594" sldId="292"/>
            <ac:spMk id="17" creationId="{3362FD32-BF71-7BBF-926A-8828A7F7A089}"/>
          </ac:spMkLst>
        </pc:spChg>
        <pc:spChg chg="mod">
          <ac:chgData name="James Carter" userId="15642c36-216d-415f-acb2-2d2e06c8541f" providerId="ADAL" clId="{1425DB2D-E686-4723-B01D-F11F0BE5D8F5}" dt="2025-03-13T09:40:49.882" v="790"/>
          <ac:spMkLst>
            <pc:docMk/>
            <pc:sldMk cId="3359817594" sldId="292"/>
            <ac:spMk id="22" creationId="{835B441A-AEAF-935A-5F7F-2E83BA0B73DD}"/>
          </ac:spMkLst>
        </pc:spChg>
        <pc:spChg chg="mod">
          <ac:chgData name="James Carter" userId="15642c36-216d-415f-acb2-2d2e06c8541f" providerId="ADAL" clId="{1425DB2D-E686-4723-B01D-F11F0BE5D8F5}" dt="2025-03-13T10:16:12.417" v="971" actId="1076"/>
          <ac:spMkLst>
            <pc:docMk/>
            <pc:sldMk cId="3359817594" sldId="292"/>
            <ac:spMk id="23" creationId="{BE89F476-9870-7C84-01E6-B82AAF726C45}"/>
          </ac:spMkLst>
        </pc:spChg>
        <pc:spChg chg="mod">
          <ac:chgData name="James Carter" userId="15642c36-216d-415f-acb2-2d2e06c8541f" providerId="ADAL" clId="{1425DB2D-E686-4723-B01D-F11F0BE5D8F5}" dt="2025-03-13T14:31:54.178" v="2564" actId="20577"/>
          <ac:spMkLst>
            <pc:docMk/>
            <pc:sldMk cId="3359817594" sldId="292"/>
            <ac:spMk id="24" creationId="{CDCC260F-F9AE-5AEC-1EF9-1E198098D215}"/>
          </ac:spMkLst>
        </pc:spChg>
        <pc:spChg chg="add mod">
          <ac:chgData name="James Carter" userId="15642c36-216d-415f-acb2-2d2e06c8541f" providerId="ADAL" clId="{1425DB2D-E686-4723-B01D-F11F0BE5D8F5}" dt="2025-03-13T10:16:16.265" v="972" actId="1076"/>
          <ac:spMkLst>
            <pc:docMk/>
            <pc:sldMk cId="3359817594" sldId="292"/>
            <ac:spMk id="27" creationId="{3C88EF75-4AEC-C2C8-181F-2EE26ACC5433}"/>
          </ac:spMkLst>
        </pc:spChg>
        <pc:spChg chg="add mod">
          <ac:chgData name="James Carter" userId="15642c36-216d-415f-acb2-2d2e06c8541f" providerId="ADAL" clId="{1425DB2D-E686-4723-B01D-F11F0BE5D8F5}" dt="2025-03-12T15:58:43.200" v="447" actId="1076"/>
          <ac:spMkLst>
            <pc:docMk/>
            <pc:sldMk cId="3359817594" sldId="292"/>
            <ac:spMk id="28" creationId="{32A11BD8-EB86-5B63-5A0D-88678C009C1C}"/>
          </ac:spMkLst>
        </pc:spChg>
        <pc:spChg chg="add mod">
          <ac:chgData name="James Carter" userId="15642c36-216d-415f-acb2-2d2e06c8541f" providerId="ADAL" clId="{1425DB2D-E686-4723-B01D-F11F0BE5D8F5}" dt="2025-03-12T15:58:33.454" v="445" actId="1076"/>
          <ac:spMkLst>
            <pc:docMk/>
            <pc:sldMk cId="3359817594" sldId="292"/>
            <ac:spMk id="29" creationId="{E4739E92-BC3A-0090-093E-6D53301B0494}"/>
          </ac:spMkLst>
        </pc:spChg>
        <pc:spChg chg="add mod">
          <ac:chgData name="James Carter" userId="15642c36-216d-415f-acb2-2d2e06c8541f" providerId="ADAL" clId="{1425DB2D-E686-4723-B01D-F11F0BE5D8F5}" dt="2025-03-13T10:15:53.288" v="966" actId="1076"/>
          <ac:spMkLst>
            <pc:docMk/>
            <pc:sldMk cId="3359817594" sldId="292"/>
            <ac:spMk id="30" creationId="{8A9520EB-419C-7ECE-C234-7CB0E541966A}"/>
          </ac:spMkLst>
        </pc:spChg>
        <pc:spChg chg="mod">
          <ac:chgData name="James Carter" userId="15642c36-216d-415f-acb2-2d2e06c8541f" providerId="ADAL" clId="{1425DB2D-E686-4723-B01D-F11F0BE5D8F5}" dt="2025-03-12T15:58:48.117" v="448"/>
          <ac:spMkLst>
            <pc:docMk/>
            <pc:sldMk cId="3359817594" sldId="292"/>
            <ac:spMk id="32" creationId="{CFC1BEB4-F496-2A8C-9927-C953FC415DD0}"/>
          </ac:spMkLst>
        </pc:spChg>
        <pc:spChg chg="mod">
          <ac:chgData name="James Carter" userId="15642c36-216d-415f-acb2-2d2e06c8541f" providerId="ADAL" clId="{1425DB2D-E686-4723-B01D-F11F0BE5D8F5}" dt="2025-03-12T15:58:48.117" v="448"/>
          <ac:spMkLst>
            <pc:docMk/>
            <pc:sldMk cId="3359817594" sldId="292"/>
            <ac:spMk id="33" creationId="{0C2D0BEF-2707-C993-5715-2FA2B5589A68}"/>
          </ac:spMkLst>
        </pc:spChg>
        <pc:spChg chg="mod">
          <ac:chgData name="James Carter" userId="15642c36-216d-415f-acb2-2d2e06c8541f" providerId="ADAL" clId="{1425DB2D-E686-4723-B01D-F11F0BE5D8F5}" dt="2025-03-12T15:58:48.117" v="448"/>
          <ac:spMkLst>
            <pc:docMk/>
            <pc:sldMk cId="3359817594" sldId="292"/>
            <ac:spMk id="35" creationId="{70EEB296-5358-AABE-F081-A6464FA37B9C}"/>
          </ac:spMkLst>
        </pc:spChg>
        <pc:spChg chg="mod">
          <ac:chgData name="James Carter" userId="15642c36-216d-415f-acb2-2d2e06c8541f" providerId="ADAL" clId="{1425DB2D-E686-4723-B01D-F11F0BE5D8F5}" dt="2025-03-12T15:58:48.117" v="448"/>
          <ac:spMkLst>
            <pc:docMk/>
            <pc:sldMk cId="3359817594" sldId="292"/>
            <ac:spMk id="36" creationId="{0BE1DF42-2CC6-3294-A034-45E1A885C62E}"/>
          </ac:spMkLst>
        </pc:spChg>
        <pc:spChg chg="mod">
          <ac:chgData name="James Carter" userId="15642c36-216d-415f-acb2-2d2e06c8541f" providerId="ADAL" clId="{1425DB2D-E686-4723-B01D-F11F0BE5D8F5}" dt="2025-03-12T15:58:48.117" v="448"/>
          <ac:spMkLst>
            <pc:docMk/>
            <pc:sldMk cId="3359817594" sldId="292"/>
            <ac:spMk id="38" creationId="{9A886ACA-0507-B5A4-C954-837AA0FE2B26}"/>
          </ac:spMkLst>
        </pc:spChg>
        <pc:spChg chg="mod">
          <ac:chgData name="James Carter" userId="15642c36-216d-415f-acb2-2d2e06c8541f" providerId="ADAL" clId="{1425DB2D-E686-4723-B01D-F11F0BE5D8F5}" dt="2025-03-12T15:58:48.117" v="448"/>
          <ac:spMkLst>
            <pc:docMk/>
            <pc:sldMk cId="3359817594" sldId="292"/>
            <ac:spMk id="39" creationId="{F7DB1E8D-68C9-A450-5C7B-5D9A710C12F1}"/>
          </ac:spMkLst>
        </pc:spChg>
        <pc:spChg chg="mod">
          <ac:chgData name="James Carter" userId="15642c36-216d-415f-acb2-2d2e06c8541f" providerId="ADAL" clId="{1425DB2D-E686-4723-B01D-F11F0BE5D8F5}" dt="2025-03-12T15:58:48.117" v="448"/>
          <ac:spMkLst>
            <pc:docMk/>
            <pc:sldMk cId="3359817594" sldId="292"/>
            <ac:spMk id="41" creationId="{96DDAD91-F5E3-FAF9-ABD2-7F50693BDE3D}"/>
          </ac:spMkLst>
        </pc:spChg>
        <pc:spChg chg="mod">
          <ac:chgData name="James Carter" userId="15642c36-216d-415f-acb2-2d2e06c8541f" providerId="ADAL" clId="{1425DB2D-E686-4723-B01D-F11F0BE5D8F5}" dt="2025-03-12T15:58:48.117" v="448"/>
          <ac:spMkLst>
            <pc:docMk/>
            <pc:sldMk cId="3359817594" sldId="292"/>
            <ac:spMk id="42" creationId="{D6A80939-9465-7FED-D5A4-CFF9F2D321E3}"/>
          </ac:spMkLst>
        </pc:spChg>
        <pc:spChg chg="add mod">
          <ac:chgData name="James Carter" userId="15642c36-216d-415f-acb2-2d2e06c8541f" providerId="ADAL" clId="{1425DB2D-E686-4723-B01D-F11F0BE5D8F5}" dt="2025-03-12T15:58:51.675" v="449" actId="164"/>
          <ac:spMkLst>
            <pc:docMk/>
            <pc:sldMk cId="3359817594" sldId="292"/>
            <ac:spMk id="43" creationId="{79D889C9-C4AB-9657-E91E-6851996A0447}"/>
          </ac:spMkLst>
        </pc:spChg>
        <pc:grpChg chg="mod">
          <ac:chgData name="James Carter" userId="15642c36-216d-415f-acb2-2d2e06c8541f" providerId="ADAL" clId="{1425DB2D-E686-4723-B01D-F11F0BE5D8F5}" dt="2025-03-12T15:58:51.675" v="449" actId="164"/>
          <ac:grpSpMkLst>
            <pc:docMk/>
            <pc:sldMk cId="3359817594" sldId="292"/>
            <ac:grpSpMk id="31" creationId="{477FCBFF-ED6F-C642-89EE-A5A085BF4C62}"/>
          </ac:grpSpMkLst>
        </pc:grpChg>
        <pc:grpChg chg="mod">
          <ac:chgData name="James Carter" userId="15642c36-216d-415f-acb2-2d2e06c8541f" providerId="ADAL" clId="{1425DB2D-E686-4723-B01D-F11F0BE5D8F5}" dt="2025-03-12T15:58:51.675" v="449" actId="164"/>
          <ac:grpSpMkLst>
            <pc:docMk/>
            <pc:sldMk cId="3359817594" sldId="292"/>
            <ac:grpSpMk id="34" creationId="{29F36304-3604-FA9F-F565-9FA12C4BCC8A}"/>
          </ac:grpSpMkLst>
        </pc:grpChg>
        <pc:grpChg chg="add mod">
          <ac:chgData name="James Carter" userId="15642c36-216d-415f-acb2-2d2e06c8541f" providerId="ADAL" clId="{1425DB2D-E686-4723-B01D-F11F0BE5D8F5}" dt="2025-03-12T15:58:51.675" v="449" actId="164"/>
          <ac:grpSpMkLst>
            <pc:docMk/>
            <pc:sldMk cId="3359817594" sldId="292"/>
            <ac:grpSpMk id="37" creationId="{95249D84-6FE5-6067-08E7-FD60104A099F}"/>
          </ac:grpSpMkLst>
        </pc:grpChg>
        <pc:grpChg chg="mod">
          <ac:chgData name="James Carter" userId="15642c36-216d-415f-acb2-2d2e06c8541f" providerId="ADAL" clId="{1425DB2D-E686-4723-B01D-F11F0BE5D8F5}" dt="2025-03-12T15:58:51.675" v="449" actId="164"/>
          <ac:grpSpMkLst>
            <pc:docMk/>
            <pc:sldMk cId="3359817594" sldId="292"/>
            <ac:grpSpMk id="40" creationId="{DE7A82DB-6719-2009-1919-612A67FBC812}"/>
          </ac:grpSpMkLst>
        </pc:grpChg>
        <pc:grpChg chg="add mod">
          <ac:chgData name="James Carter" userId="15642c36-216d-415f-acb2-2d2e06c8541f" providerId="ADAL" clId="{1425DB2D-E686-4723-B01D-F11F0BE5D8F5}" dt="2025-03-12T15:58:58.155" v="450" actId="1076"/>
          <ac:grpSpMkLst>
            <pc:docMk/>
            <pc:sldMk cId="3359817594" sldId="292"/>
            <ac:grpSpMk id="44" creationId="{8D44D979-7592-016D-D650-D93F5C6A57F8}"/>
          </ac:grpSpMkLst>
        </pc:grpChg>
      </pc:sldChg>
      <pc:sldChg chg="addSp delSp modSp add mod modNotesTx">
        <pc:chgData name="James Carter" userId="15642c36-216d-415f-acb2-2d2e06c8541f" providerId="ADAL" clId="{1425DB2D-E686-4723-B01D-F11F0BE5D8F5}" dt="2025-03-13T15:01:59.155" v="2753" actId="1035"/>
        <pc:sldMkLst>
          <pc:docMk/>
          <pc:sldMk cId="2266505213" sldId="293"/>
        </pc:sldMkLst>
        <pc:spChg chg="mod">
          <ac:chgData name="James Carter" userId="15642c36-216d-415f-acb2-2d2e06c8541f" providerId="ADAL" clId="{1425DB2D-E686-4723-B01D-F11F0BE5D8F5}" dt="2025-03-13T10:17:51.276" v="992" actId="1076"/>
          <ac:spMkLst>
            <pc:docMk/>
            <pc:sldMk cId="2266505213" sldId="293"/>
            <ac:spMk id="3" creationId="{6186A64A-993F-F66A-B231-BDB93667CF0E}"/>
          </ac:spMkLst>
        </pc:spChg>
        <pc:spChg chg="mod">
          <ac:chgData name="James Carter" userId="15642c36-216d-415f-acb2-2d2e06c8541f" providerId="ADAL" clId="{1425DB2D-E686-4723-B01D-F11F0BE5D8F5}" dt="2025-03-13T15:01:53.366" v="2750" actId="1036"/>
          <ac:spMkLst>
            <pc:docMk/>
            <pc:sldMk cId="2266505213" sldId="293"/>
            <ac:spMk id="4" creationId="{D4AA8863-8327-2C62-295D-B7C98577964C}"/>
          </ac:spMkLst>
        </pc:spChg>
        <pc:spChg chg="mod">
          <ac:chgData name="James Carter" userId="15642c36-216d-415f-acb2-2d2e06c8541f" providerId="ADAL" clId="{1425DB2D-E686-4723-B01D-F11F0BE5D8F5}" dt="2025-03-13T15:01:59.155" v="2753" actId="1035"/>
          <ac:spMkLst>
            <pc:docMk/>
            <pc:sldMk cId="2266505213" sldId="293"/>
            <ac:spMk id="5" creationId="{4C154E72-ED54-2FAD-2CC2-3481C2F10CEF}"/>
          </ac:spMkLst>
        </pc:spChg>
        <pc:spChg chg="mod">
          <ac:chgData name="James Carter" userId="15642c36-216d-415f-acb2-2d2e06c8541f" providerId="ADAL" clId="{1425DB2D-E686-4723-B01D-F11F0BE5D8F5}" dt="2025-03-13T14:08:59.992" v="2364" actId="14100"/>
          <ac:spMkLst>
            <pc:docMk/>
            <pc:sldMk cId="2266505213" sldId="293"/>
            <ac:spMk id="6" creationId="{3B6C9A60-2636-9ED8-A2EC-976A0159E7A2}"/>
          </ac:spMkLst>
        </pc:spChg>
        <pc:spChg chg="mod">
          <ac:chgData name="James Carter" userId="15642c36-216d-415f-acb2-2d2e06c8541f" providerId="ADAL" clId="{1425DB2D-E686-4723-B01D-F11F0BE5D8F5}" dt="2025-03-13T10:17:18.391" v="985" actId="20577"/>
          <ac:spMkLst>
            <pc:docMk/>
            <pc:sldMk cId="2266505213" sldId="293"/>
            <ac:spMk id="7" creationId="{FFC063E0-9F21-E17F-BF53-0EF0283E4A31}"/>
          </ac:spMkLst>
        </pc:spChg>
        <pc:spChg chg="mod">
          <ac:chgData name="James Carter" userId="15642c36-216d-415f-acb2-2d2e06c8541f" providerId="ADAL" clId="{1425DB2D-E686-4723-B01D-F11F0BE5D8F5}" dt="2025-03-13T15:01:53.366" v="2750" actId="1036"/>
          <ac:spMkLst>
            <pc:docMk/>
            <pc:sldMk cId="2266505213" sldId="293"/>
            <ac:spMk id="9" creationId="{D30D98F2-4F78-B84C-0FD8-BEE57F046021}"/>
          </ac:spMkLst>
        </pc:spChg>
        <pc:spChg chg="mod">
          <ac:chgData name="James Carter" userId="15642c36-216d-415f-acb2-2d2e06c8541f" providerId="ADAL" clId="{1425DB2D-E686-4723-B01D-F11F0BE5D8F5}" dt="2025-03-13T11:30:46.707" v="1426" actId="1036"/>
          <ac:spMkLst>
            <pc:docMk/>
            <pc:sldMk cId="2266505213" sldId="293"/>
            <ac:spMk id="11" creationId="{C714B2F3-47E1-A031-A0C0-3666BA4C5AD7}"/>
          </ac:spMkLst>
        </pc:spChg>
        <pc:spChg chg="mod">
          <ac:chgData name="James Carter" userId="15642c36-216d-415f-acb2-2d2e06c8541f" providerId="ADAL" clId="{1425DB2D-E686-4723-B01D-F11F0BE5D8F5}" dt="2025-03-13T15:01:53.366" v="2750" actId="1036"/>
          <ac:spMkLst>
            <pc:docMk/>
            <pc:sldMk cId="2266505213" sldId="293"/>
            <ac:spMk id="13" creationId="{1B2C8B53-6D68-CCA1-2BD9-2FEBA008B997}"/>
          </ac:spMkLst>
        </pc:spChg>
        <pc:spChg chg="mod">
          <ac:chgData name="James Carter" userId="15642c36-216d-415f-acb2-2d2e06c8541f" providerId="ADAL" clId="{1425DB2D-E686-4723-B01D-F11F0BE5D8F5}" dt="2025-03-13T15:01:53.366" v="2750" actId="1036"/>
          <ac:spMkLst>
            <pc:docMk/>
            <pc:sldMk cId="2266505213" sldId="293"/>
            <ac:spMk id="16" creationId="{9329DBE0-9E84-1C23-1928-301C74076082}"/>
          </ac:spMkLst>
        </pc:spChg>
        <pc:spChg chg="mod">
          <ac:chgData name="James Carter" userId="15642c36-216d-415f-acb2-2d2e06c8541f" providerId="ADAL" clId="{1425DB2D-E686-4723-B01D-F11F0BE5D8F5}" dt="2025-03-13T15:01:53.366" v="2750" actId="1036"/>
          <ac:spMkLst>
            <pc:docMk/>
            <pc:sldMk cId="2266505213" sldId="293"/>
            <ac:spMk id="19" creationId="{C9B7F2A7-4BCA-29D0-525F-047300D5D33B}"/>
          </ac:spMkLst>
        </pc:spChg>
        <pc:spChg chg="mod">
          <ac:chgData name="James Carter" userId="15642c36-216d-415f-acb2-2d2e06c8541f" providerId="ADAL" clId="{1425DB2D-E686-4723-B01D-F11F0BE5D8F5}" dt="2025-03-13T15:01:53.366" v="2750" actId="1036"/>
          <ac:spMkLst>
            <pc:docMk/>
            <pc:sldMk cId="2266505213" sldId="293"/>
            <ac:spMk id="20" creationId="{412CA6F8-EA96-78A3-3C65-CB232282B468}"/>
          </ac:spMkLst>
        </pc:spChg>
        <pc:spChg chg="mod">
          <ac:chgData name="James Carter" userId="15642c36-216d-415f-acb2-2d2e06c8541f" providerId="ADAL" clId="{1425DB2D-E686-4723-B01D-F11F0BE5D8F5}" dt="2025-03-13T15:01:53.366" v="2750" actId="1036"/>
          <ac:spMkLst>
            <pc:docMk/>
            <pc:sldMk cId="2266505213" sldId="293"/>
            <ac:spMk id="21" creationId="{94F3D197-37ED-EF96-E1EA-F340FCDFA906}"/>
          </ac:spMkLst>
        </pc:spChg>
        <pc:spChg chg="mod">
          <ac:chgData name="James Carter" userId="15642c36-216d-415f-acb2-2d2e06c8541f" providerId="ADAL" clId="{1425DB2D-E686-4723-B01D-F11F0BE5D8F5}" dt="2025-03-13T11:30:46.707" v="1426" actId="1036"/>
          <ac:spMkLst>
            <pc:docMk/>
            <pc:sldMk cId="2266505213" sldId="293"/>
            <ac:spMk id="22" creationId="{DF1F8E47-E93C-DF8B-C6B3-F2D43C2254A7}"/>
          </ac:spMkLst>
        </pc:spChg>
        <pc:spChg chg="mod">
          <ac:chgData name="James Carter" userId="15642c36-216d-415f-acb2-2d2e06c8541f" providerId="ADAL" clId="{1425DB2D-E686-4723-B01D-F11F0BE5D8F5}" dt="2025-03-13T15:01:53.366" v="2750" actId="1036"/>
          <ac:spMkLst>
            <pc:docMk/>
            <pc:sldMk cId="2266505213" sldId="293"/>
            <ac:spMk id="23" creationId="{F74BACE6-AF0F-76BE-81A2-9BAED9DA2C1A}"/>
          </ac:spMkLst>
        </pc:spChg>
        <pc:spChg chg="mod">
          <ac:chgData name="James Carter" userId="15642c36-216d-415f-acb2-2d2e06c8541f" providerId="ADAL" clId="{1425DB2D-E686-4723-B01D-F11F0BE5D8F5}" dt="2025-03-13T10:16:42.778" v="975" actId="1076"/>
          <ac:spMkLst>
            <pc:docMk/>
            <pc:sldMk cId="2266505213" sldId="293"/>
            <ac:spMk id="24" creationId="{B3533D53-B0F2-7207-ECB2-5DC9E521B999}"/>
          </ac:spMkLst>
        </pc:spChg>
        <pc:spChg chg="add mod">
          <ac:chgData name="James Carter" userId="15642c36-216d-415f-acb2-2d2e06c8541f" providerId="ADAL" clId="{1425DB2D-E686-4723-B01D-F11F0BE5D8F5}" dt="2025-03-13T11:30:46.707" v="1426" actId="1036"/>
          <ac:spMkLst>
            <pc:docMk/>
            <pc:sldMk cId="2266505213" sldId="293"/>
            <ac:spMk id="25" creationId="{6CEE8DA3-D86C-BA5A-B42C-44BBC1730757}"/>
          </ac:spMkLst>
        </pc:spChg>
        <pc:spChg chg="mod">
          <ac:chgData name="James Carter" userId="15642c36-216d-415f-acb2-2d2e06c8541f" providerId="ADAL" clId="{1425DB2D-E686-4723-B01D-F11F0BE5D8F5}" dt="2025-03-12T15:59:38.474" v="461"/>
          <ac:spMkLst>
            <pc:docMk/>
            <pc:sldMk cId="2266505213" sldId="293"/>
            <ac:spMk id="46" creationId="{17F419A5-EA68-BD3F-1958-ED5809880BA8}"/>
          </ac:spMkLst>
        </pc:spChg>
        <pc:spChg chg="mod">
          <ac:chgData name="James Carter" userId="15642c36-216d-415f-acb2-2d2e06c8541f" providerId="ADAL" clId="{1425DB2D-E686-4723-B01D-F11F0BE5D8F5}" dt="2025-03-12T15:59:38.474" v="461"/>
          <ac:spMkLst>
            <pc:docMk/>
            <pc:sldMk cId="2266505213" sldId="293"/>
            <ac:spMk id="50" creationId="{869D3078-F2D8-58F4-2299-2D3C9500EBAD}"/>
          </ac:spMkLst>
        </pc:spChg>
        <pc:spChg chg="mod">
          <ac:chgData name="James Carter" userId="15642c36-216d-415f-acb2-2d2e06c8541f" providerId="ADAL" clId="{1425DB2D-E686-4723-B01D-F11F0BE5D8F5}" dt="2025-03-12T15:59:38.474" v="461"/>
          <ac:spMkLst>
            <pc:docMk/>
            <pc:sldMk cId="2266505213" sldId="293"/>
            <ac:spMk id="51" creationId="{4A7C1A81-9F9A-31A2-1EF9-C2AAE0BA23FD}"/>
          </ac:spMkLst>
        </pc:spChg>
        <pc:spChg chg="mod">
          <ac:chgData name="James Carter" userId="15642c36-216d-415f-acb2-2d2e06c8541f" providerId="ADAL" clId="{1425DB2D-E686-4723-B01D-F11F0BE5D8F5}" dt="2025-03-12T15:59:38.474" v="461"/>
          <ac:spMkLst>
            <pc:docMk/>
            <pc:sldMk cId="2266505213" sldId="293"/>
            <ac:spMk id="52" creationId="{032B2998-7469-4F68-82C4-7694E5E29037}"/>
          </ac:spMkLst>
        </pc:spChg>
        <pc:spChg chg="add mod">
          <ac:chgData name="James Carter" userId="15642c36-216d-415f-acb2-2d2e06c8541f" providerId="ADAL" clId="{1425DB2D-E686-4723-B01D-F11F0BE5D8F5}" dt="2025-03-13T10:16:49.651" v="979" actId="1076"/>
          <ac:spMkLst>
            <pc:docMk/>
            <pc:sldMk cId="2266505213" sldId="293"/>
            <ac:spMk id="53" creationId="{78ADA95E-A286-9C5B-883B-B967B511B843}"/>
          </ac:spMkLst>
        </pc:spChg>
        <pc:spChg chg="add mod">
          <ac:chgData name="James Carter" userId="15642c36-216d-415f-acb2-2d2e06c8541f" providerId="ADAL" clId="{1425DB2D-E686-4723-B01D-F11F0BE5D8F5}" dt="2025-03-13T15:01:53.366" v="2750" actId="1036"/>
          <ac:spMkLst>
            <pc:docMk/>
            <pc:sldMk cId="2266505213" sldId="293"/>
            <ac:spMk id="54" creationId="{13C9E860-313C-F335-32D3-5EFCF8B649E7}"/>
          </ac:spMkLst>
        </pc:spChg>
        <pc:spChg chg="mod">
          <ac:chgData name="James Carter" userId="15642c36-216d-415f-acb2-2d2e06c8541f" providerId="ADAL" clId="{1425DB2D-E686-4723-B01D-F11F0BE5D8F5}" dt="2025-03-12T15:59:38.474" v="461"/>
          <ac:spMkLst>
            <pc:docMk/>
            <pc:sldMk cId="2266505213" sldId="293"/>
            <ac:spMk id="56" creationId="{54884359-6412-AC0A-FC16-399EAE773B3D}"/>
          </ac:spMkLst>
        </pc:spChg>
        <pc:spChg chg="mod">
          <ac:chgData name="James Carter" userId="15642c36-216d-415f-acb2-2d2e06c8541f" providerId="ADAL" clId="{1425DB2D-E686-4723-B01D-F11F0BE5D8F5}" dt="2025-03-12T15:59:38.474" v="461"/>
          <ac:spMkLst>
            <pc:docMk/>
            <pc:sldMk cId="2266505213" sldId="293"/>
            <ac:spMk id="57" creationId="{E29E203E-147E-C068-DFF6-12A00F216AE9}"/>
          </ac:spMkLst>
        </pc:spChg>
        <pc:grpChg chg="mod">
          <ac:chgData name="James Carter" userId="15642c36-216d-415f-acb2-2d2e06c8541f" providerId="ADAL" clId="{1425DB2D-E686-4723-B01D-F11F0BE5D8F5}" dt="2025-03-12T15:59:59.284" v="468" actId="1076"/>
          <ac:grpSpMkLst>
            <pc:docMk/>
            <pc:sldMk cId="2266505213" sldId="293"/>
            <ac:grpSpMk id="45" creationId="{1317B177-359B-B5D6-B9BD-9EF12900255F}"/>
          </ac:grpSpMkLst>
        </pc:grpChg>
        <pc:grpChg chg="mod">
          <ac:chgData name="James Carter" userId="15642c36-216d-415f-acb2-2d2e06c8541f" providerId="ADAL" clId="{1425DB2D-E686-4723-B01D-F11F0BE5D8F5}" dt="2025-03-12T15:59:45.153" v="462" actId="1076"/>
          <ac:grpSpMkLst>
            <pc:docMk/>
            <pc:sldMk cId="2266505213" sldId="293"/>
            <ac:grpSpMk id="55" creationId="{6FD7EE57-7804-FE6F-01E4-CB0E59BE346E}"/>
          </ac:grpSpMkLst>
        </pc:grpChg>
        <pc:picChg chg="add del mod">
          <ac:chgData name="James Carter" userId="15642c36-216d-415f-acb2-2d2e06c8541f" providerId="ADAL" clId="{1425DB2D-E686-4723-B01D-F11F0BE5D8F5}" dt="2025-03-13T10:17:45.790" v="990" actId="1076"/>
          <ac:picMkLst>
            <pc:docMk/>
            <pc:sldMk cId="2266505213" sldId="293"/>
            <ac:picMk id="14" creationId="{38F09D3E-E58C-9A7A-39E1-0E198EDD90A4}"/>
          </ac:picMkLst>
        </pc:picChg>
      </pc:sldChg>
      <pc:sldChg chg="addSp modSp add del">
        <pc:chgData name="James Carter" userId="15642c36-216d-415f-acb2-2d2e06c8541f" providerId="ADAL" clId="{1425DB2D-E686-4723-B01D-F11F0BE5D8F5}" dt="2025-03-12T15:53:34.178" v="393" actId="47"/>
        <pc:sldMkLst>
          <pc:docMk/>
          <pc:sldMk cId="3573655974" sldId="293"/>
        </pc:sldMkLst>
      </pc:sldChg>
      <pc:sldChg chg="addSp modSp add del">
        <pc:chgData name="James Carter" userId="15642c36-216d-415f-acb2-2d2e06c8541f" providerId="ADAL" clId="{1425DB2D-E686-4723-B01D-F11F0BE5D8F5}" dt="2025-03-12T15:53:34.932" v="394" actId="47"/>
        <pc:sldMkLst>
          <pc:docMk/>
          <pc:sldMk cId="510391718" sldId="294"/>
        </pc:sldMkLst>
      </pc:sldChg>
      <pc:sldChg chg="addSp modSp add mod ord modNotesTx">
        <pc:chgData name="James Carter" userId="15642c36-216d-415f-acb2-2d2e06c8541f" providerId="ADAL" clId="{1425DB2D-E686-4723-B01D-F11F0BE5D8F5}" dt="2025-03-13T11:49:57.180" v="1563"/>
        <pc:sldMkLst>
          <pc:docMk/>
          <pc:sldMk cId="903438001" sldId="294"/>
        </pc:sldMkLst>
        <pc:spChg chg="mod">
          <ac:chgData name="James Carter" userId="15642c36-216d-415f-acb2-2d2e06c8541f" providerId="ADAL" clId="{1425DB2D-E686-4723-B01D-F11F0BE5D8F5}" dt="2025-03-13T10:18:01.478" v="995" actId="1076"/>
          <ac:spMkLst>
            <pc:docMk/>
            <pc:sldMk cId="903438001" sldId="294"/>
            <ac:spMk id="3" creationId="{482F7947-5A5B-E25B-F946-A11E2F8F7C8C}"/>
          </ac:spMkLst>
        </pc:spChg>
        <pc:spChg chg="mod">
          <ac:chgData name="James Carter" userId="15642c36-216d-415f-acb2-2d2e06c8541f" providerId="ADAL" clId="{1425DB2D-E686-4723-B01D-F11F0BE5D8F5}" dt="2025-03-13T09:41:31.491" v="802"/>
          <ac:spMkLst>
            <pc:docMk/>
            <pc:sldMk cId="903438001" sldId="294"/>
            <ac:spMk id="4" creationId="{C0D716BB-7E0E-D805-E1A9-8E555D1123E5}"/>
          </ac:spMkLst>
        </pc:spChg>
        <pc:spChg chg="mod">
          <ac:chgData name="James Carter" userId="15642c36-216d-415f-acb2-2d2e06c8541f" providerId="ADAL" clId="{1425DB2D-E686-4723-B01D-F11F0BE5D8F5}" dt="2025-03-13T11:49:57.180" v="1563"/>
          <ac:spMkLst>
            <pc:docMk/>
            <pc:sldMk cId="903438001" sldId="294"/>
            <ac:spMk id="5" creationId="{3EA4C502-2B49-0FCA-3AD7-B70C7A7C2C9D}"/>
          </ac:spMkLst>
        </pc:spChg>
        <pc:spChg chg="mod">
          <ac:chgData name="James Carter" userId="15642c36-216d-415f-acb2-2d2e06c8541f" providerId="ADAL" clId="{1425DB2D-E686-4723-B01D-F11F0BE5D8F5}" dt="2025-03-13T11:49:51.596" v="1560" actId="1076"/>
          <ac:spMkLst>
            <pc:docMk/>
            <pc:sldMk cId="903438001" sldId="294"/>
            <ac:spMk id="6" creationId="{25B547C4-F519-04C7-C8D1-8838E978F2BB}"/>
          </ac:spMkLst>
        </pc:spChg>
        <pc:spChg chg="mod">
          <ac:chgData name="James Carter" userId="15642c36-216d-415f-acb2-2d2e06c8541f" providerId="ADAL" clId="{1425DB2D-E686-4723-B01D-F11F0BE5D8F5}" dt="2025-03-13T09:41:36.591" v="803"/>
          <ac:spMkLst>
            <pc:docMk/>
            <pc:sldMk cId="903438001" sldId="294"/>
            <ac:spMk id="12" creationId="{BAE0C6D4-AF6B-80B7-6C59-8220D2211224}"/>
          </ac:spMkLst>
        </pc:spChg>
        <pc:spChg chg="mod">
          <ac:chgData name="James Carter" userId="15642c36-216d-415f-acb2-2d2e06c8541f" providerId="ADAL" clId="{1425DB2D-E686-4723-B01D-F11F0BE5D8F5}" dt="2025-03-13T09:41:49.624" v="806"/>
          <ac:spMkLst>
            <pc:docMk/>
            <pc:sldMk cId="903438001" sldId="294"/>
            <ac:spMk id="13" creationId="{0F211C8A-81D5-74EE-8DC2-0468A328BCEC}"/>
          </ac:spMkLst>
        </pc:spChg>
        <pc:spChg chg="add mod">
          <ac:chgData name="James Carter" userId="15642c36-216d-415f-acb2-2d2e06c8541f" providerId="ADAL" clId="{1425DB2D-E686-4723-B01D-F11F0BE5D8F5}" dt="2025-03-13T08:24:03.016" v="476"/>
          <ac:spMkLst>
            <pc:docMk/>
            <pc:sldMk cId="903438001" sldId="294"/>
            <ac:spMk id="24" creationId="{7635D5A0-6C18-FA84-2D76-10799984F73B}"/>
          </ac:spMkLst>
        </pc:spChg>
        <pc:spChg chg="add mod">
          <ac:chgData name="James Carter" userId="15642c36-216d-415f-acb2-2d2e06c8541f" providerId="ADAL" clId="{1425DB2D-E686-4723-B01D-F11F0BE5D8F5}" dt="2025-03-13T08:24:03.016" v="476"/>
          <ac:spMkLst>
            <pc:docMk/>
            <pc:sldMk cId="903438001" sldId="294"/>
            <ac:spMk id="25" creationId="{7779B419-257B-F18D-3C36-CFF08CC6E21B}"/>
          </ac:spMkLst>
        </pc:spChg>
        <pc:spChg chg="add mod">
          <ac:chgData name="James Carter" userId="15642c36-216d-415f-acb2-2d2e06c8541f" providerId="ADAL" clId="{1425DB2D-E686-4723-B01D-F11F0BE5D8F5}" dt="2025-03-13T08:24:03.016" v="476"/>
          <ac:spMkLst>
            <pc:docMk/>
            <pc:sldMk cId="903438001" sldId="294"/>
            <ac:spMk id="26" creationId="{5EA163D8-0789-643C-855A-0F927102F2DC}"/>
          </ac:spMkLst>
        </pc:spChg>
        <pc:spChg chg="add mod">
          <ac:chgData name="James Carter" userId="15642c36-216d-415f-acb2-2d2e06c8541f" providerId="ADAL" clId="{1425DB2D-E686-4723-B01D-F11F0BE5D8F5}" dt="2025-03-13T08:24:03.016" v="476"/>
          <ac:spMkLst>
            <pc:docMk/>
            <pc:sldMk cId="903438001" sldId="294"/>
            <ac:spMk id="27" creationId="{4272F244-32AE-EDA4-6263-A5720667F9CA}"/>
          </ac:spMkLst>
        </pc:spChg>
      </pc:sldChg>
      <pc:sldChg chg="addSp modSp add del">
        <pc:chgData name="James Carter" userId="15642c36-216d-415f-acb2-2d2e06c8541f" providerId="ADAL" clId="{1425DB2D-E686-4723-B01D-F11F0BE5D8F5}" dt="2025-03-12T15:53:35.795" v="395" actId="47"/>
        <pc:sldMkLst>
          <pc:docMk/>
          <pc:sldMk cId="43570496" sldId="295"/>
        </pc:sldMkLst>
      </pc:sldChg>
      <pc:sldChg chg="addSp delSp modSp add mod ord modNotesTx">
        <pc:chgData name="James Carter" userId="15642c36-216d-415f-acb2-2d2e06c8541f" providerId="ADAL" clId="{1425DB2D-E686-4723-B01D-F11F0BE5D8F5}" dt="2025-03-13T11:32:27.589" v="1459"/>
        <pc:sldMkLst>
          <pc:docMk/>
          <pc:sldMk cId="1705024923" sldId="295"/>
        </pc:sldMkLst>
        <pc:spChg chg="mod">
          <ac:chgData name="James Carter" userId="15642c36-216d-415f-acb2-2d2e06c8541f" providerId="ADAL" clId="{1425DB2D-E686-4723-B01D-F11F0BE5D8F5}" dt="2025-03-13T10:18:18.791" v="999" actId="1076"/>
          <ac:spMkLst>
            <pc:docMk/>
            <pc:sldMk cId="1705024923" sldId="295"/>
            <ac:spMk id="3" creationId="{22796E2D-4744-C358-50D9-BDD5C5C236C6}"/>
          </ac:spMkLst>
        </pc:spChg>
        <pc:spChg chg="mod">
          <ac:chgData name="James Carter" userId="15642c36-216d-415f-acb2-2d2e06c8541f" providerId="ADAL" clId="{1425DB2D-E686-4723-B01D-F11F0BE5D8F5}" dt="2025-03-13T10:18:23.119" v="1001" actId="1076"/>
          <ac:spMkLst>
            <pc:docMk/>
            <pc:sldMk cId="1705024923" sldId="295"/>
            <ac:spMk id="4" creationId="{4E4BAAD9-71B2-EC8E-085C-4D025C370836}"/>
          </ac:spMkLst>
        </pc:spChg>
        <pc:spChg chg="mod">
          <ac:chgData name="James Carter" userId="15642c36-216d-415f-acb2-2d2e06c8541f" providerId="ADAL" clId="{1425DB2D-E686-4723-B01D-F11F0BE5D8F5}" dt="2025-03-13T11:32:27.589" v="1459"/>
          <ac:spMkLst>
            <pc:docMk/>
            <pc:sldMk cId="1705024923" sldId="295"/>
            <ac:spMk id="5" creationId="{A09C8DDC-6127-5B64-1D04-DB25B7143CFE}"/>
          </ac:spMkLst>
        </pc:spChg>
        <pc:spChg chg="mod">
          <ac:chgData name="James Carter" userId="15642c36-216d-415f-acb2-2d2e06c8541f" providerId="ADAL" clId="{1425DB2D-E686-4723-B01D-F11F0BE5D8F5}" dt="2025-03-13T11:32:21.074" v="1454" actId="1076"/>
          <ac:spMkLst>
            <pc:docMk/>
            <pc:sldMk cId="1705024923" sldId="295"/>
            <ac:spMk id="6" creationId="{77D15010-C0AD-4224-DDD4-F5BF6BA01E0D}"/>
          </ac:spMkLst>
        </pc:spChg>
        <pc:spChg chg="mod">
          <ac:chgData name="James Carter" userId="15642c36-216d-415f-acb2-2d2e06c8541f" providerId="ADAL" clId="{1425DB2D-E686-4723-B01D-F11F0BE5D8F5}" dt="2025-03-13T10:18:29.802" v="1003" actId="1076"/>
          <ac:spMkLst>
            <pc:docMk/>
            <pc:sldMk cId="1705024923" sldId="295"/>
            <ac:spMk id="12" creationId="{6E5FB71B-360B-C047-65A1-767400F49CFD}"/>
          </ac:spMkLst>
        </pc:spChg>
        <pc:spChg chg="mod">
          <ac:chgData name="James Carter" userId="15642c36-216d-415f-acb2-2d2e06c8541f" providerId="ADAL" clId="{1425DB2D-E686-4723-B01D-F11F0BE5D8F5}" dt="2025-03-13T10:18:13.353" v="997" actId="1076"/>
          <ac:spMkLst>
            <pc:docMk/>
            <pc:sldMk cId="1705024923" sldId="295"/>
            <ac:spMk id="13" creationId="{D2F9CA2C-A7DE-E15C-FE4E-EE7D362DC0EE}"/>
          </ac:spMkLst>
        </pc:spChg>
        <pc:spChg chg="add mod">
          <ac:chgData name="James Carter" userId="15642c36-216d-415f-acb2-2d2e06c8541f" providerId="ADAL" clId="{1425DB2D-E686-4723-B01D-F11F0BE5D8F5}" dt="2025-03-13T08:24:46.111" v="482"/>
          <ac:spMkLst>
            <pc:docMk/>
            <pc:sldMk cId="1705024923" sldId="295"/>
            <ac:spMk id="16" creationId="{0F50EC67-5225-001C-1FE3-E939099AE830}"/>
          </ac:spMkLst>
        </pc:spChg>
        <pc:spChg chg="add mod">
          <ac:chgData name="James Carter" userId="15642c36-216d-415f-acb2-2d2e06c8541f" providerId="ADAL" clId="{1425DB2D-E686-4723-B01D-F11F0BE5D8F5}" dt="2025-03-13T08:24:46.111" v="482"/>
          <ac:spMkLst>
            <pc:docMk/>
            <pc:sldMk cId="1705024923" sldId="295"/>
            <ac:spMk id="17" creationId="{6E53D2D6-BB08-D650-740C-2DF9866EA4C8}"/>
          </ac:spMkLst>
        </pc:spChg>
        <pc:spChg chg="add mod">
          <ac:chgData name="James Carter" userId="15642c36-216d-415f-acb2-2d2e06c8541f" providerId="ADAL" clId="{1425DB2D-E686-4723-B01D-F11F0BE5D8F5}" dt="2025-03-13T08:24:46.111" v="482"/>
          <ac:spMkLst>
            <pc:docMk/>
            <pc:sldMk cId="1705024923" sldId="295"/>
            <ac:spMk id="18" creationId="{6289CBC5-9E9C-7382-D939-930C7FF703C6}"/>
          </ac:spMkLst>
        </pc:spChg>
        <pc:spChg chg="add mod">
          <ac:chgData name="James Carter" userId="15642c36-216d-415f-acb2-2d2e06c8541f" providerId="ADAL" clId="{1425DB2D-E686-4723-B01D-F11F0BE5D8F5}" dt="2025-03-13T08:24:46.111" v="482"/>
          <ac:spMkLst>
            <pc:docMk/>
            <pc:sldMk cId="1705024923" sldId="295"/>
            <ac:spMk id="19" creationId="{B8A0177A-36F4-714C-C17A-41E104964CA0}"/>
          </ac:spMkLst>
        </pc:spChg>
        <pc:spChg chg="add mod">
          <ac:chgData name="James Carter" userId="15642c36-216d-415f-acb2-2d2e06c8541f" providerId="ADAL" clId="{1425DB2D-E686-4723-B01D-F11F0BE5D8F5}" dt="2025-03-13T08:24:46.111" v="482"/>
          <ac:spMkLst>
            <pc:docMk/>
            <pc:sldMk cId="1705024923" sldId="295"/>
            <ac:spMk id="20" creationId="{AB0C5E4D-774D-B2BB-C6D1-C252A508CB67}"/>
          </ac:spMkLst>
        </pc:spChg>
      </pc:sldChg>
      <pc:sldChg chg="add del">
        <pc:chgData name="James Carter" userId="15642c36-216d-415f-acb2-2d2e06c8541f" providerId="ADAL" clId="{1425DB2D-E686-4723-B01D-F11F0BE5D8F5}" dt="2025-03-12T15:53:36.383" v="396" actId="47"/>
        <pc:sldMkLst>
          <pc:docMk/>
          <pc:sldMk cId="1232490219" sldId="296"/>
        </pc:sldMkLst>
      </pc:sldChg>
      <pc:sldChg chg="addSp modSp add mod modNotesTx">
        <pc:chgData name="James Carter" userId="15642c36-216d-415f-acb2-2d2e06c8541f" providerId="ADAL" clId="{1425DB2D-E686-4723-B01D-F11F0BE5D8F5}" dt="2025-03-13T14:32:43.517" v="2565" actId="20577"/>
        <pc:sldMkLst>
          <pc:docMk/>
          <pc:sldMk cId="3573494452" sldId="296"/>
        </pc:sldMkLst>
        <pc:spChg chg="mod">
          <ac:chgData name="James Carter" userId="15642c36-216d-415f-acb2-2d2e06c8541f" providerId="ADAL" clId="{1425DB2D-E686-4723-B01D-F11F0BE5D8F5}" dt="2025-03-13T12:08:09.908" v="1743" actId="1035"/>
          <ac:spMkLst>
            <pc:docMk/>
            <pc:sldMk cId="3573494452" sldId="296"/>
            <ac:spMk id="2" creationId="{92741A3E-021B-3887-AAC6-886AA4FC74EF}"/>
          </ac:spMkLst>
        </pc:spChg>
        <pc:spChg chg="add mod">
          <ac:chgData name="James Carter" userId="15642c36-216d-415f-acb2-2d2e06c8541f" providerId="ADAL" clId="{1425DB2D-E686-4723-B01D-F11F0BE5D8F5}" dt="2025-03-13T08:26:03.244" v="490" actId="1076"/>
          <ac:spMkLst>
            <pc:docMk/>
            <pc:sldMk cId="3573494452" sldId="296"/>
            <ac:spMk id="5" creationId="{43C7F801-80CD-46E1-4CCA-9FAF854E7950}"/>
          </ac:spMkLst>
        </pc:spChg>
        <pc:spChg chg="add mod">
          <ac:chgData name="James Carter" userId="15642c36-216d-415f-acb2-2d2e06c8541f" providerId="ADAL" clId="{1425DB2D-E686-4723-B01D-F11F0BE5D8F5}" dt="2025-03-13T08:26:17.120" v="492" actId="1076"/>
          <ac:spMkLst>
            <pc:docMk/>
            <pc:sldMk cId="3573494452" sldId="296"/>
            <ac:spMk id="6" creationId="{3F7CCA4A-1BC4-4EB3-3657-FA1DD342BC36}"/>
          </ac:spMkLst>
        </pc:spChg>
        <pc:spChg chg="mod">
          <ac:chgData name="James Carter" userId="15642c36-216d-415f-acb2-2d2e06c8541f" providerId="ADAL" clId="{1425DB2D-E686-4723-B01D-F11F0BE5D8F5}" dt="2025-03-13T11:34:57.954" v="1481" actId="1035"/>
          <ac:spMkLst>
            <pc:docMk/>
            <pc:sldMk cId="3573494452" sldId="296"/>
            <ac:spMk id="7" creationId="{42AF0468-D50D-EA84-2D35-2EE82F809845}"/>
          </ac:spMkLst>
        </pc:spChg>
        <pc:spChg chg="add mod">
          <ac:chgData name="James Carter" userId="15642c36-216d-415f-acb2-2d2e06c8541f" providerId="ADAL" clId="{1425DB2D-E686-4723-B01D-F11F0BE5D8F5}" dt="2025-03-13T08:26:19.867" v="493" actId="1076"/>
          <ac:spMkLst>
            <pc:docMk/>
            <pc:sldMk cId="3573494452" sldId="296"/>
            <ac:spMk id="9" creationId="{0F3C505B-D0FF-E0D1-2BC8-4263144B230A}"/>
          </ac:spMkLst>
        </pc:spChg>
        <pc:spChg chg="add mod">
          <ac:chgData name="James Carter" userId="15642c36-216d-415f-acb2-2d2e06c8541f" providerId="ADAL" clId="{1425DB2D-E686-4723-B01D-F11F0BE5D8F5}" dt="2025-03-13T08:25:54.865" v="488" actId="1076"/>
          <ac:spMkLst>
            <pc:docMk/>
            <pc:sldMk cId="3573494452" sldId="296"/>
            <ac:spMk id="11" creationId="{FB6ED1EA-5F38-FBA0-A9FD-0D2A991A537B}"/>
          </ac:spMkLst>
        </pc:spChg>
        <pc:spChg chg="add mod">
          <ac:chgData name="James Carter" userId="15642c36-216d-415f-acb2-2d2e06c8541f" providerId="ADAL" clId="{1425DB2D-E686-4723-B01D-F11F0BE5D8F5}" dt="2025-03-13T08:26:24.451" v="494" actId="1076"/>
          <ac:spMkLst>
            <pc:docMk/>
            <pc:sldMk cId="3573494452" sldId="296"/>
            <ac:spMk id="17" creationId="{88A34C8A-B6A6-B37C-AABD-11462F3A58AC}"/>
          </ac:spMkLst>
        </pc:spChg>
        <pc:spChg chg="mod">
          <ac:chgData name="James Carter" userId="15642c36-216d-415f-acb2-2d2e06c8541f" providerId="ADAL" clId="{1425DB2D-E686-4723-B01D-F11F0BE5D8F5}" dt="2025-03-13T14:32:43.517" v="2565" actId="20577"/>
          <ac:spMkLst>
            <pc:docMk/>
            <pc:sldMk cId="3573494452" sldId="296"/>
            <ac:spMk id="18" creationId="{8F2458CC-CC0F-62E9-D0AF-05E4A6D17C01}"/>
          </ac:spMkLst>
        </pc:spChg>
        <pc:spChg chg="mod">
          <ac:chgData name="James Carter" userId="15642c36-216d-415f-acb2-2d2e06c8541f" providerId="ADAL" clId="{1425DB2D-E686-4723-B01D-F11F0BE5D8F5}" dt="2025-03-13T10:18:58.887" v="1009" actId="1076"/>
          <ac:spMkLst>
            <pc:docMk/>
            <pc:sldMk cId="3573494452" sldId="296"/>
            <ac:spMk id="21" creationId="{26AA400D-3CC3-21C2-118E-0D0F53EED5CD}"/>
          </ac:spMkLst>
        </pc:spChg>
        <pc:spChg chg="mod">
          <ac:chgData name="James Carter" userId="15642c36-216d-415f-acb2-2d2e06c8541f" providerId="ADAL" clId="{1425DB2D-E686-4723-B01D-F11F0BE5D8F5}" dt="2025-03-13T10:19:03.483" v="1011" actId="1076"/>
          <ac:spMkLst>
            <pc:docMk/>
            <pc:sldMk cId="3573494452" sldId="296"/>
            <ac:spMk id="22" creationId="{CAFB18D9-2741-4250-B54C-30BE1150C5B8}"/>
          </ac:spMkLst>
        </pc:spChg>
        <pc:spChg chg="mod">
          <ac:chgData name="James Carter" userId="15642c36-216d-415f-acb2-2d2e06c8541f" providerId="ADAL" clId="{1425DB2D-E686-4723-B01D-F11F0BE5D8F5}" dt="2025-03-13T10:18:49.743" v="1007" actId="1076"/>
          <ac:spMkLst>
            <pc:docMk/>
            <pc:sldMk cId="3573494452" sldId="296"/>
            <ac:spMk id="27" creationId="{04EA9DC2-7A74-93DC-4441-CA3BB3EEBBE7}"/>
          </ac:spMkLst>
        </pc:spChg>
        <pc:spChg chg="mod">
          <ac:chgData name="James Carter" userId="15642c36-216d-415f-acb2-2d2e06c8541f" providerId="ADAL" clId="{1425DB2D-E686-4723-B01D-F11F0BE5D8F5}" dt="2025-03-13T10:18:42.994" v="1005" actId="1076"/>
          <ac:spMkLst>
            <pc:docMk/>
            <pc:sldMk cId="3573494452" sldId="296"/>
            <ac:spMk id="29" creationId="{91190502-A5E3-B074-042A-580F1FFADDAF}"/>
          </ac:spMkLst>
        </pc:spChg>
      </pc:sldChg>
      <pc:sldChg chg="addSp modSp add del">
        <pc:chgData name="James Carter" userId="15642c36-216d-415f-acb2-2d2e06c8541f" providerId="ADAL" clId="{1425DB2D-E686-4723-B01D-F11F0BE5D8F5}" dt="2025-03-12T15:53:37.544" v="397" actId="47"/>
        <pc:sldMkLst>
          <pc:docMk/>
          <pc:sldMk cId="1719872930" sldId="297"/>
        </pc:sldMkLst>
      </pc:sldChg>
      <pc:sldChg chg="addSp modSp add mod modNotesTx">
        <pc:chgData name="James Carter" userId="15642c36-216d-415f-acb2-2d2e06c8541f" providerId="ADAL" clId="{1425DB2D-E686-4723-B01D-F11F0BE5D8F5}" dt="2025-03-13T14:32:57.071" v="2566" actId="20577"/>
        <pc:sldMkLst>
          <pc:docMk/>
          <pc:sldMk cId="2142185638" sldId="297"/>
        </pc:sldMkLst>
        <pc:spChg chg="mod">
          <ac:chgData name="James Carter" userId="15642c36-216d-415f-acb2-2d2e06c8541f" providerId="ADAL" clId="{1425DB2D-E686-4723-B01D-F11F0BE5D8F5}" dt="2025-03-13T14:32:57.071" v="2566" actId="20577"/>
          <ac:spMkLst>
            <pc:docMk/>
            <pc:sldMk cId="2142185638" sldId="297"/>
            <ac:spMk id="2" creationId="{1C5ABD9A-853E-D629-6C0C-43C27154924B}"/>
          </ac:spMkLst>
        </pc:spChg>
        <pc:spChg chg="mod">
          <ac:chgData name="James Carter" userId="15642c36-216d-415f-acb2-2d2e06c8541f" providerId="ADAL" clId="{1425DB2D-E686-4723-B01D-F11F0BE5D8F5}" dt="2025-03-13T09:57:39.402" v="817"/>
          <ac:spMkLst>
            <pc:docMk/>
            <pc:sldMk cId="2142185638" sldId="297"/>
            <ac:spMk id="3" creationId="{720AD852-69F0-B5C8-93C0-B6AAE37DF624}"/>
          </ac:spMkLst>
        </pc:spChg>
        <pc:spChg chg="mod">
          <ac:chgData name="James Carter" userId="15642c36-216d-415f-acb2-2d2e06c8541f" providerId="ADAL" clId="{1425DB2D-E686-4723-B01D-F11F0BE5D8F5}" dt="2025-03-13T11:35:54.674" v="1484"/>
          <ac:spMkLst>
            <pc:docMk/>
            <pc:sldMk cId="2142185638" sldId="297"/>
            <ac:spMk id="5" creationId="{84E048ED-465F-B809-CC1F-84C64D584B4A}"/>
          </ac:spMkLst>
        </pc:spChg>
        <pc:spChg chg="mod">
          <ac:chgData name="James Carter" userId="15642c36-216d-415f-acb2-2d2e06c8541f" providerId="ADAL" clId="{1425DB2D-E686-4723-B01D-F11F0BE5D8F5}" dt="2025-03-13T11:36:15.371" v="1489" actId="1076"/>
          <ac:spMkLst>
            <pc:docMk/>
            <pc:sldMk cId="2142185638" sldId="297"/>
            <ac:spMk id="6" creationId="{CA9CE9CB-37A0-6F30-38A2-D8CDC5FDFD2D}"/>
          </ac:spMkLst>
        </pc:spChg>
        <pc:spChg chg="add mod">
          <ac:chgData name="James Carter" userId="15642c36-216d-415f-acb2-2d2e06c8541f" providerId="ADAL" clId="{1425DB2D-E686-4723-B01D-F11F0BE5D8F5}" dt="2025-03-13T08:27:05.839" v="496"/>
          <ac:spMkLst>
            <pc:docMk/>
            <pc:sldMk cId="2142185638" sldId="297"/>
            <ac:spMk id="11" creationId="{F553C28E-D4F3-75BF-ED6C-76A20DBA1C97}"/>
          </ac:spMkLst>
        </pc:spChg>
        <pc:spChg chg="mod">
          <ac:chgData name="James Carter" userId="15642c36-216d-415f-acb2-2d2e06c8541f" providerId="ADAL" clId="{1425DB2D-E686-4723-B01D-F11F0BE5D8F5}" dt="2025-03-13T09:57:42.038" v="818"/>
          <ac:spMkLst>
            <pc:docMk/>
            <pc:sldMk cId="2142185638" sldId="297"/>
            <ac:spMk id="12" creationId="{7E5B2C6B-4EA6-F7A5-C5D8-695C146DD351}"/>
          </ac:spMkLst>
        </pc:spChg>
        <pc:spChg chg="add mod">
          <ac:chgData name="James Carter" userId="15642c36-216d-415f-acb2-2d2e06c8541f" providerId="ADAL" clId="{1425DB2D-E686-4723-B01D-F11F0BE5D8F5}" dt="2025-03-13T08:27:05.839" v="496"/>
          <ac:spMkLst>
            <pc:docMk/>
            <pc:sldMk cId="2142185638" sldId="297"/>
            <ac:spMk id="13" creationId="{B24161E3-9831-F7E6-808A-3740D4960616}"/>
          </ac:spMkLst>
        </pc:spChg>
        <pc:spChg chg="add mod">
          <ac:chgData name="James Carter" userId="15642c36-216d-415f-acb2-2d2e06c8541f" providerId="ADAL" clId="{1425DB2D-E686-4723-B01D-F11F0BE5D8F5}" dt="2025-03-13T08:27:05.839" v="496"/>
          <ac:spMkLst>
            <pc:docMk/>
            <pc:sldMk cId="2142185638" sldId="297"/>
            <ac:spMk id="16" creationId="{A4D074A9-CBB7-9C2D-7447-47607A4C4209}"/>
          </ac:spMkLst>
        </pc:spChg>
        <pc:spChg chg="add mod">
          <ac:chgData name="James Carter" userId="15642c36-216d-415f-acb2-2d2e06c8541f" providerId="ADAL" clId="{1425DB2D-E686-4723-B01D-F11F0BE5D8F5}" dt="2025-03-13T08:27:05.839" v="496"/>
          <ac:spMkLst>
            <pc:docMk/>
            <pc:sldMk cId="2142185638" sldId="297"/>
            <ac:spMk id="17" creationId="{24B541B0-86D0-EF87-68F4-FAFF022E9FEA}"/>
          </ac:spMkLst>
        </pc:spChg>
        <pc:spChg chg="add mod">
          <ac:chgData name="James Carter" userId="15642c36-216d-415f-acb2-2d2e06c8541f" providerId="ADAL" clId="{1425DB2D-E686-4723-B01D-F11F0BE5D8F5}" dt="2025-03-13T08:27:05.839" v="496"/>
          <ac:spMkLst>
            <pc:docMk/>
            <pc:sldMk cId="2142185638" sldId="297"/>
            <ac:spMk id="18" creationId="{D2B1A761-A9CC-4913-9E41-5287325032A7}"/>
          </ac:spMkLst>
        </pc:spChg>
      </pc:sldChg>
      <pc:sldChg chg="addSp modSp add del">
        <pc:chgData name="James Carter" userId="15642c36-216d-415f-acb2-2d2e06c8541f" providerId="ADAL" clId="{1425DB2D-E686-4723-B01D-F11F0BE5D8F5}" dt="2025-03-12T15:53:38.480" v="398" actId="47"/>
        <pc:sldMkLst>
          <pc:docMk/>
          <pc:sldMk cId="1631615364" sldId="298"/>
        </pc:sldMkLst>
      </pc:sldChg>
      <pc:sldChg chg="addSp delSp modSp add mod modNotesTx">
        <pc:chgData name="James Carter" userId="15642c36-216d-415f-acb2-2d2e06c8541f" providerId="ADAL" clId="{1425DB2D-E686-4723-B01D-F11F0BE5D8F5}" dt="2025-03-13T11:36:38.583" v="1501" actId="1076"/>
        <pc:sldMkLst>
          <pc:docMk/>
          <pc:sldMk cId="3350922937" sldId="298"/>
        </pc:sldMkLst>
        <pc:spChg chg="mod">
          <ac:chgData name="James Carter" userId="15642c36-216d-415f-acb2-2d2e06c8541f" providerId="ADAL" clId="{1425DB2D-E686-4723-B01D-F11F0BE5D8F5}" dt="2025-03-13T10:20:25.261" v="1060" actId="1076"/>
          <ac:spMkLst>
            <pc:docMk/>
            <pc:sldMk cId="3350922937" sldId="298"/>
            <ac:spMk id="2" creationId="{1ACB25EE-B78F-1D98-4EE5-BBD35531BA1D}"/>
          </ac:spMkLst>
        </pc:spChg>
        <pc:spChg chg="mod">
          <ac:chgData name="James Carter" userId="15642c36-216d-415f-acb2-2d2e06c8541f" providerId="ADAL" clId="{1425DB2D-E686-4723-B01D-F11F0BE5D8F5}" dt="2025-03-13T10:19:57.028" v="1034" actId="1035"/>
          <ac:spMkLst>
            <pc:docMk/>
            <pc:sldMk cId="3350922937" sldId="298"/>
            <ac:spMk id="4" creationId="{82940BA3-CAF2-74BD-6DCE-391E70BC41F4}"/>
          </ac:spMkLst>
        </pc:spChg>
        <pc:spChg chg="mod">
          <ac:chgData name="James Carter" userId="15642c36-216d-415f-acb2-2d2e06c8541f" providerId="ADAL" clId="{1425DB2D-E686-4723-B01D-F11F0BE5D8F5}" dt="2025-03-13T11:36:28.430" v="1494"/>
          <ac:spMkLst>
            <pc:docMk/>
            <pc:sldMk cId="3350922937" sldId="298"/>
            <ac:spMk id="5" creationId="{AE56DE4A-6D6E-FF44-8D26-30652318EC02}"/>
          </ac:spMkLst>
        </pc:spChg>
        <pc:spChg chg="mod">
          <ac:chgData name="James Carter" userId="15642c36-216d-415f-acb2-2d2e06c8541f" providerId="ADAL" clId="{1425DB2D-E686-4723-B01D-F11F0BE5D8F5}" dt="2025-03-13T11:36:38.583" v="1501" actId="1076"/>
          <ac:spMkLst>
            <pc:docMk/>
            <pc:sldMk cId="3350922937" sldId="298"/>
            <ac:spMk id="6" creationId="{1EE0363E-5BCF-5E6A-373B-79E7BB50FED4}"/>
          </ac:spMkLst>
        </pc:spChg>
        <pc:spChg chg="mod">
          <ac:chgData name="James Carter" userId="15642c36-216d-415f-acb2-2d2e06c8541f" providerId="ADAL" clId="{1425DB2D-E686-4723-B01D-F11F0BE5D8F5}" dt="2025-03-13T10:19:57.028" v="1034" actId="1035"/>
          <ac:spMkLst>
            <pc:docMk/>
            <pc:sldMk cId="3350922937" sldId="298"/>
            <ac:spMk id="7" creationId="{17D3A9BB-93B2-B0AB-8B92-C8B1855D84FE}"/>
          </ac:spMkLst>
        </pc:spChg>
        <pc:spChg chg="mod">
          <ac:chgData name="James Carter" userId="15642c36-216d-415f-acb2-2d2e06c8541f" providerId="ADAL" clId="{1425DB2D-E686-4723-B01D-F11F0BE5D8F5}" dt="2025-03-13T10:19:27.429" v="1016" actId="1076"/>
          <ac:spMkLst>
            <pc:docMk/>
            <pc:sldMk cId="3350922937" sldId="298"/>
            <ac:spMk id="12" creationId="{FDAF511F-708E-0C75-B215-AACF8E648730}"/>
          </ac:spMkLst>
        </pc:spChg>
        <pc:spChg chg="add mod">
          <ac:chgData name="James Carter" userId="15642c36-216d-415f-acb2-2d2e06c8541f" providerId="ADAL" clId="{1425DB2D-E686-4723-B01D-F11F0BE5D8F5}" dt="2025-03-13T10:19:57.028" v="1034" actId="1035"/>
          <ac:spMkLst>
            <pc:docMk/>
            <pc:sldMk cId="3350922937" sldId="298"/>
            <ac:spMk id="19" creationId="{EE4BC6F5-6731-D0FD-84EE-200E7F1CC9FA}"/>
          </ac:spMkLst>
        </pc:spChg>
        <pc:spChg chg="mod">
          <ac:chgData name="James Carter" userId="15642c36-216d-415f-acb2-2d2e06c8541f" providerId="ADAL" clId="{1425DB2D-E686-4723-B01D-F11F0BE5D8F5}" dt="2025-03-13T08:27:58.254" v="503"/>
          <ac:spMkLst>
            <pc:docMk/>
            <pc:sldMk cId="3350922937" sldId="298"/>
            <ac:spMk id="21" creationId="{842941C0-0E72-F6FF-A1FF-8B062B8FFDEF}"/>
          </ac:spMkLst>
        </pc:spChg>
        <pc:spChg chg="mod">
          <ac:chgData name="James Carter" userId="15642c36-216d-415f-acb2-2d2e06c8541f" providerId="ADAL" clId="{1425DB2D-E686-4723-B01D-F11F0BE5D8F5}" dt="2025-03-13T08:27:58.254" v="503"/>
          <ac:spMkLst>
            <pc:docMk/>
            <pc:sldMk cId="3350922937" sldId="298"/>
            <ac:spMk id="23" creationId="{1FBFC0A1-C0B5-7462-03D2-A0CC1C59BD9B}"/>
          </ac:spMkLst>
        </pc:spChg>
        <pc:spChg chg="mod">
          <ac:chgData name="James Carter" userId="15642c36-216d-415f-acb2-2d2e06c8541f" providerId="ADAL" clId="{1425DB2D-E686-4723-B01D-F11F0BE5D8F5}" dt="2025-03-13T08:27:58.254" v="503"/>
          <ac:spMkLst>
            <pc:docMk/>
            <pc:sldMk cId="3350922937" sldId="298"/>
            <ac:spMk id="24" creationId="{71D0E668-59DD-4C7D-21B5-82A2978A73CD}"/>
          </ac:spMkLst>
        </pc:spChg>
        <pc:grpChg chg="add mod">
          <ac:chgData name="James Carter" userId="15642c36-216d-415f-acb2-2d2e06c8541f" providerId="ADAL" clId="{1425DB2D-E686-4723-B01D-F11F0BE5D8F5}" dt="2025-03-13T10:19:57.028" v="1034" actId="1035"/>
          <ac:grpSpMkLst>
            <pc:docMk/>
            <pc:sldMk cId="3350922937" sldId="298"/>
            <ac:grpSpMk id="20" creationId="{ADF20DB8-FDC4-75AA-0F05-FD6569F1B3AE}"/>
          </ac:grpSpMkLst>
        </pc:grpChg>
        <pc:grpChg chg="mod">
          <ac:chgData name="James Carter" userId="15642c36-216d-415f-acb2-2d2e06c8541f" providerId="ADAL" clId="{1425DB2D-E686-4723-B01D-F11F0BE5D8F5}" dt="2025-03-13T08:27:58.254" v="503"/>
          <ac:grpSpMkLst>
            <pc:docMk/>
            <pc:sldMk cId="3350922937" sldId="298"/>
            <ac:grpSpMk id="22" creationId="{39EDFF85-0E48-6BDD-2992-9CCE3F58CD42}"/>
          </ac:grpSpMkLst>
        </pc:grpChg>
      </pc:sldChg>
      <pc:sldChg chg="addSp modSp add del">
        <pc:chgData name="James Carter" userId="15642c36-216d-415f-acb2-2d2e06c8541f" providerId="ADAL" clId="{1425DB2D-E686-4723-B01D-F11F0BE5D8F5}" dt="2025-03-12T15:53:39.530" v="399" actId="47"/>
        <pc:sldMkLst>
          <pc:docMk/>
          <pc:sldMk cId="2798298141" sldId="299"/>
        </pc:sldMkLst>
      </pc:sldChg>
      <pc:sldChg chg="addSp delSp modSp add mod modNotesTx">
        <pc:chgData name="James Carter" userId="15642c36-216d-415f-acb2-2d2e06c8541f" providerId="ADAL" clId="{1425DB2D-E686-4723-B01D-F11F0BE5D8F5}" dt="2025-03-13T14:33:17.992" v="2567" actId="20577"/>
        <pc:sldMkLst>
          <pc:docMk/>
          <pc:sldMk cId="2983199058" sldId="299"/>
        </pc:sldMkLst>
        <pc:spChg chg="mod">
          <ac:chgData name="James Carter" userId="15642c36-216d-415f-acb2-2d2e06c8541f" providerId="ADAL" clId="{1425DB2D-E686-4723-B01D-F11F0BE5D8F5}" dt="2025-03-13T10:21:40.098" v="1070" actId="1035"/>
          <ac:spMkLst>
            <pc:docMk/>
            <pc:sldMk cId="2983199058" sldId="299"/>
            <ac:spMk id="2" creationId="{A1D750BD-C921-0CA5-538E-372BA629F2E1}"/>
          </ac:spMkLst>
        </pc:spChg>
        <pc:spChg chg="add mod">
          <ac:chgData name="James Carter" userId="15642c36-216d-415f-acb2-2d2e06c8541f" providerId="ADAL" clId="{1425DB2D-E686-4723-B01D-F11F0BE5D8F5}" dt="2025-03-13T08:32:27.642" v="513"/>
          <ac:spMkLst>
            <pc:docMk/>
            <pc:sldMk cId="2983199058" sldId="299"/>
            <ac:spMk id="3" creationId="{0E29A1FE-8D87-0666-5702-2D447682BC35}"/>
          </ac:spMkLst>
        </pc:spChg>
        <pc:spChg chg="mod">
          <ac:chgData name="James Carter" userId="15642c36-216d-415f-acb2-2d2e06c8541f" providerId="ADAL" clId="{1425DB2D-E686-4723-B01D-F11F0BE5D8F5}" dt="2025-03-13T11:39:05.551" v="1518"/>
          <ac:spMkLst>
            <pc:docMk/>
            <pc:sldMk cId="2983199058" sldId="299"/>
            <ac:spMk id="5" creationId="{59FBE333-B8D7-3F7E-638A-F3D9A3875D26}"/>
          </ac:spMkLst>
        </pc:spChg>
        <pc:spChg chg="mod">
          <ac:chgData name="James Carter" userId="15642c36-216d-415f-acb2-2d2e06c8541f" providerId="ADAL" clId="{1425DB2D-E686-4723-B01D-F11F0BE5D8F5}" dt="2025-03-13T11:38:58.380" v="1513" actId="1076"/>
          <ac:spMkLst>
            <pc:docMk/>
            <pc:sldMk cId="2983199058" sldId="299"/>
            <ac:spMk id="6" creationId="{A19DACC3-E821-04D9-AFE4-07987E9E1C14}"/>
          </ac:spMkLst>
        </pc:spChg>
        <pc:spChg chg="add mod">
          <ac:chgData name="James Carter" userId="15642c36-216d-415f-acb2-2d2e06c8541f" providerId="ADAL" clId="{1425DB2D-E686-4723-B01D-F11F0BE5D8F5}" dt="2025-03-13T10:21:25.576" v="1067" actId="1076"/>
          <ac:spMkLst>
            <pc:docMk/>
            <pc:sldMk cId="2983199058" sldId="299"/>
            <ac:spMk id="9" creationId="{CEF7719A-A725-B2E8-5C89-E5946462BF14}"/>
          </ac:spMkLst>
        </pc:spChg>
        <pc:spChg chg="mod">
          <ac:chgData name="James Carter" userId="15642c36-216d-415f-acb2-2d2e06c8541f" providerId="ADAL" clId="{1425DB2D-E686-4723-B01D-F11F0BE5D8F5}" dt="2025-03-13T14:33:17.992" v="2567" actId="20577"/>
          <ac:spMkLst>
            <pc:docMk/>
            <pc:sldMk cId="2983199058" sldId="299"/>
            <ac:spMk id="12" creationId="{12BE24E5-8292-A52E-A75D-4BC871D16D2D}"/>
          </ac:spMkLst>
        </pc:spChg>
      </pc:sldChg>
      <pc:sldChg chg="modSp add mod ord">
        <pc:chgData name="James Carter" userId="15642c36-216d-415f-acb2-2d2e06c8541f" providerId="ADAL" clId="{1425DB2D-E686-4723-B01D-F11F0BE5D8F5}" dt="2025-03-13T14:35:01.788" v="2569" actId="1076"/>
        <pc:sldMkLst>
          <pc:docMk/>
          <pc:sldMk cId="0" sldId="300"/>
        </pc:sldMkLst>
      </pc:sldChg>
      <pc:sldChg chg="addSp modSp add del">
        <pc:chgData name="James Carter" userId="15642c36-216d-415f-acb2-2d2e06c8541f" providerId="ADAL" clId="{1425DB2D-E686-4723-B01D-F11F0BE5D8F5}" dt="2025-03-12T15:53:40.471" v="400" actId="47"/>
        <pc:sldMkLst>
          <pc:docMk/>
          <pc:sldMk cId="2771194141" sldId="300"/>
        </pc:sldMkLst>
      </pc:sldChg>
      <pc:sldChg chg="add del">
        <pc:chgData name="James Carter" userId="15642c36-216d-415f-acb2-2d2e06c8541f" providerId="ADAL" clId="{1425DB2D-E686-4723-B01D-F11F0BE5D8F5}" dt="2025-03-12T15:53:40.876" v="401" actId="47"/>
        <pc:sldMkLst>
          <pc:docMk/>
          <pc:sldMk cId="2425243752" sldId="301"/>
        </pc:sldMkLst>
      </pc:sldChg>
      <pc:sldChg chg="addSp delSp modSp add mod ord modNotesTx">
        <pc:chgData name="James Carter" userId="15642c36-216d-415f-acb2-2d2e06c8541f" providerId="ADAL" clId="{1425DB2D-E686-4723-B01D-F11F0BE5D8F5}" dt="2025-03-13T14:23:56.116" v="2518"/>
        <pc:sldMkLst>
          <pc:docMk/>
          <pc:sldMk cId="3524061008" sldId="301"/>
        </pc:sldMkLst>
        <pc:spChg chg="mod">
          <ac:chgData name="James Carter" userId="15642c36-216d-415f-acb2-2d2e06c8541f" providerId="ADAL" clId="{1425DB2D-E686-4723-B01D-F11F0BE5D8F5}" dt="2025-03-13T10:00:37.150" v="825"/>
          <ac:spMkLst>
            <pc:docMk/>
            <pc:sldMk cId="3524061008" sldId="301"/>
            <ac:spMk id="2" creationId="{CB3EAFF4-6F01-AD0B-7ACD-37282CCECC83}"/>
          </ac:spMkLst>
        </pc:spChg>
        <pc:spChg chg="mod">
          <ac:chgData name="James Carter" userId="15642c36-216d-415f-acb2-2d2e06c8541f" providerId="ADAL" clId="{1425DB2D-E686-4723-B01D-F11F0BE5D8F5}" dt="2025-03-13T10:00:42.999" v="826"/>
          <ac:spMkLst>
            <pc:docMk/>
            <pc:sldMk cId="3524061008" sldId="301"/>
            <ac:spMk id="3" creationId="{E7FC6F43-F47F-7331-5CA3-99C1358952D9}"/>
          </ac:spMkLst>
        </pc:spChg>
        <pc:spChg chg="mod">
          <ac:chgData name="James Carter" userId="15642c36-216d-415f-acb2-2d2e06c8541f" providerId="ADAL" clId="{1425DB2D-E686-4723-B01D-F11F0BE5D8F5}" dt="2025-03-13T10:00:49.705" v="827"/>
          <ac:spMkLst>
            <pc:docMk/>
            <pc:sldMk cId="3524061008" sldId="301"/>
            <ac:spMk id="12" creationId="{080151F5-4125-1B20-271E-202870F3B39D}"/>
          </ac:spMkLst>
        </pc:spChg>
        <pc:spChg chg="add mod">
          <ac:chgData name="James Carter" userId="15642c36-216d-415f-acb2-2d2e06c8541f" providerId="ADAL" clId="{1425DB2D-E686-4723-B01D-F11F0BE5D8F5}" dt="2025-03-13T14:23:55.598" v="2516"/>
          <ac:spMkLst>
            <pc:docMk/>
            <pc:sldMk cId="3524061008" sldId="301"/>
            <ac:spMk id="13" creationId="{A4A3A043-D28E-CA82-9DFC-54F168656D28}"/>
          </ac:spMkLst>
        </pc:spChg>
        <pc:spChg chg="add mod">
          <ac:chgData name="James Carter" userId="15642c36-216d-415f-acb2-2d2e06c8541f" providerId="ADAL" clId="{1425DB2D-E686-4723-B01D-F11F0BE5D8F5}" dt="2025-03-13T08:33:01.540" v="521"/>
          <ac:spMkLst>
            <pc:docMk/>
            <pc:sldMk cId="3524061008" sldId="301"/>
            <ac:spMk id="19" creationId="{09839C5F-C792-1A34-9B87-29498E38A12D}"/>
          </ac:spMkLst>
        </pc:spChg>
        <pc:spChg chg="add mod">
          <ac:chgData name="James Carter" userId="15642c36-216d-415f-acb2-2d2e06c8541f" providerId="ADAL" clId="{1425DB2D-E686-4723-B01D-F11F0BE5D8F5}" dt="2025-03-13T08:33:01.540" v="521"/>
          <ac:spMkLst>
            <pc:docMk/>
            <pc:sldMk cId="3524061008" sldId="301"/>
            <ac:spMk id="20" creationId="{C943E966-8F8F-0633-A685-6F721DC50BD4}"/>
          </ac:spMkLst>
        </pc:spChg>
        <pc:spChg chg="add mod">
          <ac:chgData name="James Carter" userId="15642c36-216d-415f-acb2-2d2e06c8541f" providerId="ADAL" clId="{1425DB2D-E686-4723-B01D-F11F0BE5D8F5}" dt="2025-03-13T08:33:01.540" v="521"/>
          <ac:spMkLst>
            <pc:docMk/>
            <pc:sldMk cId="3524061008" sldId="301"/>
            <ac:spMk id="21" creationId="{87CDAEA0-36C6-6E5F-ABB2-AB90D44DAB24}"/>
          </ac:spMkLst>
        </pc:spChg>
      </pc:sldChg>
      <pc:sldChg chg="addSp delSp modSp add del mod">
        <pc:chgData name="James Carter" userId="15642c36-216d-415f-acb2-2d2e06c8541f" providerId="ADAL" clId="{1425DB2D-E686-4723-B01D-F11F0BE5D8F5}" dt="2025-03-13T10:01:36.305" v="830" actId="47"/>
        <pc:sldMkLst>
          <pc:docMk/>
          <pc:sldMk cId="32437479" sldId="302"/>
        </pc:sldMkLst>
      </pc:sldChg>
      <pc:sldChg chg="add del">
        <pc:chgData name="James Carter" userId="15642c36-216d-415f-acb2-2d2e06c8541f" providerId="ADAL" clId="{1425DB2D-E686-4723-B01D-F11F0BE5D8F5}" dt="2025-03-12T15:53:42.909" v="402" actId="47"/>
        <pc:sldMkLst>
          <pc:docMk/>
          <pc:sldMk cId="2663054211" sldId="302"/>
        </pc:sldMkLst>
      </pc:sldChg>
      <pc:sldChg chg="add del">
        <pc:chgData name="James Carter" userId="15642c36-216d-415f-acb2-2d2e06c8541f" providerId="ADAL" clId="{1425DB2D-E686-4723-B01D-F11F0BE5D8F5}" dt="2025-03-12T15:53:43.880" v="403" actId="47"/>
        <pc:sldMkLst>
          <pc:docMk/>
          <pc:sldMk cId="1390561143" sldId="303"/>
        </pc:sldMkLst>
      </pc:sldChg>
      <pc:sldChg chg="addSp delSp modSp add mod modNotesTx">
        <pc:chgData name="James Carter" userId="15642c36-216d-415f-acb2-2d2e06c8541f" providerId="ADAL" clId="{1425DB2D-E686-4723-B01D-F11F0BE5D8F5}" dt="2025-03-13T14:34:38.263" v="2568" actId="20577"/>
        <pc:sldMkLst>
          <pc:docMk/>
          <pc:sldMk cId="3482930335" sldId="303"/>
        </pc:sldMkLst>
        <pc:spChg chg="mod">
          <ac:chgData name="James Carter" userId="15642c36-216d-415f-acb2-2d2e06c8541f" providerId="ADAL" clId="{1425DB2D-E686-4723-B01D-F11F0BE5D8F5}" dt="2025-03-13T14:34:38.263" v="2568" actId="20577"/>
          <ac:spMkLst>
            <pc:docMk/>
            <pc:sldMk cId="3482930335" sldId="303"/>
            <ac:spMk id="2" creationId="{45106E2B-BBA8-DD22-49B7-56AAE30FC378}"/>
          </ac:spMkLst>
        </pc:spChg>
        <pc:spChg chg="mod">
          <ac:chgData name="James Carter" userId="15642c36-216d-415f-acb2-2d2e06c8541f" providerId="ADAL" clId="{1425DB2D-E686-4723-B01D-F11F0BE5D8F5}" dt="2025-03-13T11:50:56.187" v="1586" actId="1035"/>
          <ac:spMkLst>
            <pc:docMk/>
            <pc:sldMk cId="3482930335" sldId="303"/>
            <ac:spMk id="6" creationId="{84A91A88-45B3-D60B-71D6-31C2DE6C3CA5}"/>
          </ac:spMkLst>
        </pc:spChg>
        <pc:spChg chg="add mod">
          <ac:chgData name="James Carter" userId="15642c36-216d-415f-acb2-2d2e06c8541f" providerId="ADAL" clId="{1425DB2D-E686-4723-B01D-F11F0BE5D8F5}" dt="2025-03-13T08:43:19.515" v="537" actId="164"/>
          <ac:spMkLst>
            <pc:docMk/>
            <pc:sldMk cId="3482930335" sldId="303"/>
            <ac:spMk id="11" creationId="{F42DF502-4CB5-3369-82F5-A94F5F6CB4D2}"/>
          </ac:spMkLst>
        </pc:spChg>
        <pc:spChg chg="mod">
          <ac:chgData name="James Carter" userId="15642c36-216d-415f-acb2-2d2e06c8541f" providerId="ADAL" clId="{1425DB2D-E686-4723-B01D-F11F0BE5D8F5}" dt="2025-03-13T10:22:03.674" v="1080" actId="1035"/>
          <ac:spMkLst>
            <pc:docMk/>
            <pc:sldMk cId="3482930335" sldId="303"/>
            <ac:spMk id="12" creationId="{F93C3D68-6793-985E-C922-E3AA3BC755E2}"/>
          </ac:spMkLst>
        </pc:spChg>
        <pc:spChg chg="mod">
          <ac:chgData name="James Carter" userId="15642c36-216d-415f-acb2-2d2e06c8541f" providerId="ADAL" clId="{1425DB2D-E686-4723-B01D-F11F0BE5D8F5}" dt="2025-03-13T08:42:51.620" v="529"/>
          <ac:spMkLst>
            <pc:docMk/>
            <pc:sldMk cId="3482930335" sldId="303"/>
            <ac:spMk id="16" creationId="{5444931E-4703-DD5E-2897-AE914E3CDC99}"/>
          </ac:spMkLst>
        </pc:spChg>
        <pc:spChg chg="mod">
          <ac:chgData name="James Carter" userId="15642c36-216d-415f-acb2-2d2e06c8541f" providerId="ADAL" clId="{1425DB2D-E686-4723-B01D-F11F0BE5D8F5}" dt="2025-03-13T08:42:51.620" v="529"/>
          <ac:spMkLst>
            <pc:docMk/>
            <pc:sldMk cId="3482930335" sldId="303"/>
            <ac:spMk id="17" creationId="{7C048D9B-C4A9-4CAA-32CB-5DCACCF5F181}"/>
          </ac:spMkLst>
        </pc:spChg>
        <pc:spChg chg="mod">
          <ac:chgData name="James Carter" userId="15642c36-216d-415f-acb2-2d2e06c8541f" providerId="ADAL" clId="{1425DB2D-E686-4723-B01D-F11F0BE5D8F5}" dt="2025-03-13T08:42:51.620" v="529"/>
          <ac:spMkLst>
            <pc:docMk/>
            <pc:sldMk cId="3482930335" sldId="303"/>
            <ac:spMk id="20" creationId="{BCCBC8D4-0094-424C-D265-6FDC481FF398}"/>
          </ac:spMkLst>
        </pc:spChg>
        <pc:spChg chg="mod">
          <ac:chgData name="James Carter" userId="15642c36-216d-415f-acb2-2d2e06c8541f" providerId="ADAL" clId="{1425DB2D-E686-4723-B01D-F11F0BE5D8F5}" dt="2025-03-13T08:42:51.620" v="529"/>
          <ac:spMkLst>
            <pc:docMk/>
            <pc:sldMk cId="3482930335" sldId="303"/>
            <ac:spMk id="22" creationId="{7E7253E3-8E04-5C36-A177-855E9BD6B4AA}"/>
          </ac:spMkLst>
        </pc:spChg>
        <pc:spChg chg="mod">
          <ac:chgData name="James Carter" userId="15642c36-216d-415f-acb2-2d2e06c8541f" providerId="ADAL" clId="{1425DB2D-E686-4723-B01D-F11F0BE5D8F5}" dt="2025-03-13T08:42:51.620" v="529"/>
          <ac:spMkLst>
            <pc:docMk/>
            <pc:sldMk cId="3482930335" sldId="303"/>
            <ac:spMk id="23" creationId="{4BFBE00D-4337-1F69-6005-B3F7898892E3}"/>
          </ac:spMkLst>
        </pc:spChg>
        <pc:spChg chg="mod">
          <ac:chgData name="James Carter" userId="15642c36-216d-415f-acb2-2d2e06c8541f" providerId="ADAL" clId="{1425DB2D-E686-4723-B01D-F11F0BE5D8F5}" dt="2025-03-13T08:42:51.620" v="529"/>
          <ac:spMkLst>
            <pc:docMk/>
            <pc:sldMk cId="3482930335" sldId="303"/>
            <ac:spMk id="26" creationId="{EA3C6D14-7704-323F-1CA0-D51EE6E421EF}"/>
          </ac:spMkLst>
        </pc:spChg>
        <pc:spChg chg="mod">
          <ac:chgData name="James Carter" userId="15642c36-216d-415f-acb2-2d2e06c8541f" providerId="ADAL" clId="{1425DB2D-E686-4723-B01D-F11F0BE5D8F5}" dt="2025-03-13T08:42:51.620" v="529"/>
          <ac:spMkLst>
            <pc:docMk/>
            <pc:sldMk cId="3482930335" sldId="303"/>
            <ac:spMk id="28" creationId="{927D26F6-4026-4381-CBE2-26CCD54B108C}"/>
          </ac:spMkLst>
        </pc:spChg>
        <pc:spChg chg="mod">
          <ac:chgData name="James Carter" userId="15642c36-216d-415f-acb2-2d2e06c8541f" providerId="ADAL" clId="{1425DB2D-E686-4723-B01D-F11F0BE5D8F5}" dt="2025-03-13T08:42:51.620" v="529"/>
          <ac:spMkLst>
            <pc:docMk/>
            <pc:sldMk cId="3482930335" sldId="303"/>
            <ac:spMk id="29" creationId="{FCFB28BF-0C37-ADCE-42B2-0EF7927D81BC}"/>
          </ac:spMkLst>
        </pc:spChg>
        <pc:spChg chg="add mod">
          <ac:chgData name="James Carter" userId="15642c36-216d-415f-acb2-2d2e06c8541f" providerId="ADAL" clId="{1425DB2D-E686-4723-B01D-F11F0BE5D8F5}" dt="2025-03-13T08:43:19.515" v="537" actId="164"/>
          <ac:spMkLst>
            <pc:docMk/>
            <pc:sldMk cId="3482930335" sldId="303"/>
            <ac:spMk id="30" creationId="{C9862E40-1774-9BEB-D44D-355E01735AEE}"/>
          </ac:spMkLst>
        </pc:spChg>
        <pc:spChg chg="add mod">
          <ac:chgData name="James Carter" userId="15642c36-216d-415f-acb2-2d2e06c8541f" providerId="ADAL" clId="{1425DB2D-E686-4723-B01D-F11F0BE5D8F5}" dt="2025-03-13T08:44:12.751" v="553" actId="1076"/>
          <ac:spMkLst>
            <pc:docMk/>
            <pc:sldMk cId="3482930335" sldId="303"/>
            <ac:spMk id="32" creationId="{957CF1FA-A02A-E063-3647-CDD9BE7D189D}"/>
          </ac:spMkLst>
        </pc:spChg>
        <pc:grpChg chg="mod">
          <ac:chgData name="James Carter" userId="15642c36-216d-415f-acb2-2d2e06c8541f" providerId="ADAL" clId="{1425DB2D-E686-4723-B01D-F11F0BE5D8F5}" dt="2025-03-13T08:43:19.515" v="537" actId="164"/>
          <ac:grpSpMkLst>
            <pc:docMk/>
            <pc:sldMk cId="3482930335" sldId="303"/>
            <ac:grpSpMk id="13" creationId="{FD2B9699-754A-12DD-294D-84A780A851FD}"/>
          </ac:grpSpMkLst>
        </pc:grpChg>
        <pc:grpChg chg="mod">
          <ac:chgData name="James Carter" userId="15642c36-216d-415f-acb2-2d2e06c8541f" providerId="ADAL" clId="{1425DB2D-E686-4723-B01D-F11F0BE5D8F5}" dt="2025-03-13T08:43:19.515" v="537" actId="164"/>
          <ac:grpSpMkLst>
            <pc:docMk/>
            <pc:sldMk cId="3482930335" sldId="303"/>
            <ac:grpSpMk id="18" creationId="{221BC493-9682-44FA-575D-93A74C10E3B8}"/>
          </ac:grpSpMkLst>
        </pc:grpChg>
        <pc:grpChg chg="mod">
          <ac:chgData name="James Carter" userId="15642c36-216d-415f-acb2-2d2e06c8541f" providerId="ADAL" clId="{1425DB2D-E686-4723-B01D-F11F0BE5D8F5}" dt="2025-03-13T08:43:19.515" v="537" actId="164"/>
          <ac:grpSpMkLst>
            <pc:docMk/>
            <pc:sldMk cId="3482930335" sldId="303"/>
            <ac:grpSpMk id="21" creationId="{8376D6EF-530A-F0D3-C4CD-9CF8F4C08779}"/>
          </ac:grpSpMkLst>
        </pc:grpChg>
        <pc:grpChg chg="mod">
          <ac:chgData name="James Carter" userId="15642c36-216d-415f-acb2-2d2e06c8541f" providerId="ADAL" clId="{1425DB2D-E686-4723-B01D-F11F0BE5D8F5}" dt="2025-03-13T08:43:19.515" v="537" actId="164"/>
          <ac:grpSpMkLst>
            <pc:docMk/>
            <pc:sldMk cId="3482930335" sldId="303"/>
            <ac:grpSpMk id="24" creationId="{63EDF71A-CC1F-356A-7EE0-F4795A4F2AF3}"/>
          </ac:grpSpMkLst>
        </pc:grpChg>
        <pc:grpChg chg="mod">
          <ac:chgData name="James Carter" userId="15642c36-216d-415f-acb2-2d2e06c8541f" providerId="ADAL" clId="{1425DB2D-E686-4723-B01D-F11F0BE5D8F5}" dt="2025-03-13T08:43:19.515" v="537" actId="164"/>
          <ac:grpSpMkLst>
            <pc:docMk/>
            <pc:sldMk cId="3482930335" sldId="303"/>
            <ac:grpSpMk id="27" creationId="{B2C55591-C338-4ABF-7C0C-1C480850829F}"/>
          </ac:grpSpMkLst>
        </pc:grpChg>
        <pc:grpChg chg="add mod">
          <ac:chgData name="James Carter" userId="15642c36-216d-415f-acb2-2d2e06c8541f" providerId="ADAL" clId="{1425DB2D-E686-4723-B01D-F11F0BE5D8F5}" dt="2025-03-13T08:43:52.614" v="551" actId="1076"/>
          <ac:grpSpMkLst>
            <pc:docMk/>
            <pc:sldMk cId="3482930335" sldId="303"/>
            <ac:grpSpMk id="31" creationId="{94652772-F557-B6E3-3D61-1C42DD03AD8E}"/>
          </ac:grpSpMkLst>
        </pc:grpChg>
        <pc:picChg chg="mod">
          <ac:chgData name="James Carter" userId="15642c36-216d-415f-acb2-2d2e06c8541f" providerId="ADAL" clId="{1425DB2D-E686-4723-B01D-F11F0BE5D8F5}" dt="2025-03-13T08:43:28.435" v="542" actId="1076"/>
          <ac:picMkLst>
            <pc:docMk/>
            <pc:sldMk cId="3482930335" sldId="303"/>
            <ac:picMk id="14" creationId="{11D4B477-4393-0629-59CD-3B45099C9085}"/>
          </ac:picMkLst>
        </pc:picChg>
      </pc:sldChg>
      <pc:sldChg chg="addSp delSp modSp add mod modNotesTx">
        <pc:chgData name="James Carter" userId="15642c36-216d-415f-acb2-2d2e06c8541f" providerId="ADAL" clId="{1425DB2D-E686-4723-B01D-F11F0BE5D8F5}" dt="2025-03-13T14:38:22.672" v="2571" actId="20577"/>
        <pc:sldMkLst>
          <pc:docMk/>
          <pc:sldMk cId="935288696" sldId="304"/>
        </pc:sldMkLst>
        <pc:spChg chg="mod">
          <ac:chgData name="James Carter" userId="15642c36-216d-415f-acb2-2d2e06c8541f" providerId="ADAL" clId="{1425DB2D-E686-4723-B01D-F11F0BE5D8F5}" dt="2025-03-13T10:22:16.615" v="1084" actId="1076"/>
          <ac:spMkLst>
            <pc:docMk/>
            <pc:sldMk cId="935288696" sldId="304"/>
            <ac:spMk id="3" creationId="{7975D3FB-7EFD-58C7-9175-AB875165FA07}"/>
          </ac:spMkLst>
        </pc:spChg>
        <pc:spChg chg="mod">
          <ac:chgData name="James Carter" userId="15642c36-216d-415f-acb2-2d2e06c8541f" providerId="ADAL" clId="{1425DB2D-E686-4723-B01D-F11F0BE5D8F5}" dt="2025-03-13T14:38:22.672" v="2571" actId="20577"/>
          <ac:spMkLst>
            <pc:docMk/>
            <pc:sldMk cId="935288696" sldId="304"/>
            <ac:spMk id="4" creationId="{3EF71BF8-9F13-C72A-21FC-EA325771248E}"/>
          </ac:spMkLst>
        </pc:spChg>
        <pc:spChg chg="mod">
          <ac:chgData name="James Carter" userId="15642c36-216d-415f-acb2-2d2e06c8541f" providerId="ADAL" clId="{1425DB2D-E686-4723-B01D-F11F0BE5D8F5}" dt="2025-03-13T10:22:11.510" v="1082" actId="1076"/>
          <ac:spMkLst>
            <pc:docMk/>
            <pc:sldMk cId="935288696" sldId="304"/>
            <ac:spMk id="12" creationId="{03396FF0-073D-970D-0783-69A38646F788}"/>
          </ac:spMkLst>
        </pc:spChg>
        <pc:spChg chg="mod">
          <ac:chgData name="James Carter" userId="15642c36-216d-415f-acb2-2d2e06c8541f" providerId="ADAL" clId="{1425DB2D-E686-4723-B01D-F11F0BE5D8F5}" dt="2025-03-13T10:02:02.296" v="836"/>
          <ac:spMkLst>
            <pc:docMk/>
            <pc:sldMk cId="935288696" sldId="304"/>
            <ac:spMk id="13" creationId="{48587A07-4230-DA58-1841-EBF80857DF7F}"/>
          </ac:spMkLst>
        </pc:spChg>
        <pc:spChg chg="add mod">
          <ac:chgData name="James Carter" userId="15642c36-216d-415f-acb2-2d2e06c8541f" providerId="ADAL" clId="{1425DB2D-E686-4723-B01D-F11F0BE5D8F5}" dt="2025-03-13T14:24:58.602" v="2544" actId="1076"/>
          <ac:spMkLst>
            <pc:docMk/>
            <pc:sldMk cId="935288696" sldId="304"/>
            <ac:spMk id="17" creationId="{A06C8165-D73B-443A-D24E-BF21C0FBF1DD}"/>
          </ac:spMkLst>
        </pc:spChg>
        <pc:spChg chg="add mod">
          <ac:chgData name="James Carter" userId="15642c36-216d-415f-acb2-2d2e06c8541f" providerId="ADAL" clId="{1425DB2D-E686-4723-B01D-F11F0BE5D8F5}" dt="2025-03-13T08:44:46.414" v="560"/>
          <ac:spMkLst>
            <pc:docMk/>
            <pc:sldMk cId="935288696" sldId="304"/>
            <ac:spMk id="21" creationId="{7A7254B0-6EA9-7D4F-5A20-EE7DA3804D92}"/>
          </ac:spMkLst>
        </pc:spChg>
        <pc:spChg chg="add mod">
          <ac:chgData name="James Carter" userId="15642c36-216d-415f-acb2-2d2e06c8541f" providerId="ADAL" clId="{1425DB2D-E686-4723-B01D-F11F0BE5D8F5}" dt="2025-03-13T08:44:46.414" v="560"/>
          <ac:spMkLst>
            <pc:docMk/>
            <pc:sldMk cId="935288696" sldId="304"/>
            <ac:spMk id="22" creationId="{B5F5C596-89A9-D8F0-6DD2-B7A8AF0094AF}"/>
          </ac:spMkLst>
        </pc:spChg>
        <pc:spChg chg="add mod">
          <ac:chgData name="James Carter" userId="15642c36-216d-415f-acb2-2d2e06c8541f" providerId="ADAL" clId="{1425DB2D-E686-4723-B01D-F11F0BE5D8F5}" dt="2025-03-13T08:44:46.414" v="560"/>
          <ac:spMkLst>
            <pc:docMk/>
            <pc:sldMk cId="935288696" sldId="304"/>
            <ac:spMk id="23" creationId="{D1EED9BF-8965-4E24-36A5-3D5256B27A7D}"/>
          </ac:spMkLst>
        </pc:spChg>
        <pc:spChg chg="add mod">
          <ac:chgData name="James Carter" userId="15642c36-216d-415f-acb2-2d2e06c8541f" providerId="ADAL" clId="{1425DB2D-E686-4723-B01D-F11F0BE5D8F5}" dt="2025-03-13T08:44:46.414" v="560"/>
          <ac:spMkLst>
            <pc:docMk/>
            <pc:sldMk cId="935288696" sldId="304"/>
            <ac:spMk id="24" creationId="{C0B4D489-2FEA-8028-C5BB-CF5763934AB2}"/>
          </ac:spMkLst>
        </pc:spChg>
        <pc:spChg chg="add mod">
          <ac:chgData name="James Carter" userId="15642c36-216d-415f-acb2-2d2e06c8541f" providerId="ADAL" clId="{1425DB2D-E686-4723-B01D-F11F0BE5D8F5}" dt="2025-03-13T08:45:01.254" v="561"/>
          <ac:spMkLst>
            <pc:docMk/>
            <pc:sldMk cId="935288696" sldId="304"/>
            <ac:spMk id="25" creationId="{B012E18F-91D0-13A4-4080-78B68D1A8D63}"/>
          </ac:spMkLst>
        </pc:spChg>
        <pc:spChg chg="add mod">
          <ac:chgData name="James Carter" userId="15642c36-216d-415f-acb2-2d2e06c8541f" providerId="ADAL" clId="{1425DB2D-E686-4723-B01D-F11F0BE5D8F5}" dt="2025-03-13T08:45:01.254" v="561"/>
          <ac:spMkLst>
            <pc:docMk/>
            <pc:sldMk cId="935288696" sldId="304"/>
            <ac:spMk id="26" creationId="{88F53B6D-8189-5360-2417-E3072E3A117D}"/>
          </ac:spMkLst>
        </pc:spChg>
        <pc:spChg chg="add mod">
          <ac:chgData name="James Carter" userId="15642c36-216d-415f-acb2-2d2e06c8541f" providerId="ADAL" clId="{1425DB2D-E686-4723-B01D-F11F0BE5D8F5}" dt="2025-03-13T08:45:07.378" v="562"/>
          <ac:spMkLst>
            <pc:docMk/>
            <pc:sldMk cId="935288696" sldId="304"/>
            <ac:spMk id="27" creationId="{38C8AB71-D67B-ACAC-D28A-C1B60671AA96}"/>
          </ac:spMkLst>
        </pc:spChg>
      </pc:sldChg>
      <pc:sldChg chg="addSp modSp add del">
        <pc:chgData name="James Carter" userId="15642c36-216d-415f-acb2-2d2e06c8541f" providerId="ADAL" clId="{1425DB2D-E686-4723-B01D-F11F0BE5D8F5}" dt="2025-03-12T15:53:27.116" v="388" actId="47"/>
        <pc:sldMkLst>
          <pc:docMk/>
          <pc:sldMk cId="3415146758" sldId="304"/>
        </pc:sldMkLst>
      </pc:sldChg>
      <pc:sldChg chg="addSp delSp modSp add mod modNotesTx">
        <pc:chgData name="James Carter" userId="15642c36-216d-415f-acb2-2d2e06c8541f" providerId="ADAL" clId="{1425DB2D-E686-4723-B01D-F11F0BE5D8F5}" dt="2025-03-13T14:38:39.658" v="2573" actId="20577"/>
        <pc:sldMkLst>
          <pc:docMk/>
          <pc:sldMk cId="1271885808" sldId="305"/>
        </pc:sldMkLst>
        <pc:spChg chg="mod">
          <ac:chgData name="James Carter" userId="15642c36-216d-415f-acb2-2d2e06c8541f" providerId="ADAL" clId="{1425DB2D-E686-4723-B01D-F11F0BE5D8F5}" dt="2025-03-13T11:56:12.761" v="1706" actId="1035"/>
          <ac:spMkLst>
            <pc:docMk/>
            <pc:sldMk cId="1271885808" sldId="305"/>
            <ac:spMk id="2" creationId="{229F1223-CB52-C6D6-1960-E56B8EF36860}"/>
          </ac:spMkLst>
        </pc:spChg>
        <pc:spChg chg="mod">
          <ac:chgData name="James Carter" userId="15642c36-216d-415f-acb2-2d2e06c8541f" providerId="ADAL" clId="{1425DB2D-E686-4723-B01D-F11F0BE5D8F5}" dt="2025-03-13T11:53:31.608" v="1672" actId="1036"/>
          <ac:spMkLst>
            <pc:docMk/>
            <pc:sldMk cId="1271885808" sldId="305"/>
            <ac:spMk id="3" creationId="{453B3345-28ED-B479-CDCA-ED2CA37B4631}"/>
          </ac:spMkLst>
        </pc:spChg>
        <pc:spChg chg="mod">
          <ac:chgData name="James Carter" userId="15642c36-216d-415f-acb2-2d2e06c8541f" providerId="ADAL" clId="{1425DB2D-E686-4723-B01D-F11F0BE5D8F5}" dt="2025-03-13T11:53:36.393" v="1676" actId="1036"/>
          <ac:spMkLst>
            <pc:docMk/>
            <pc:sldMk cId="1271885808" sldId="305"/>
            <ac:spMk id="7" creationId="{E23E5C28-0D67-0E60-75DE-80CCB20B97BA}"/>
          </ac:spMkLst>
        </pc:spChg>
        <pc:spChg chg="mod">
          <ac:chgData name="James Carter" userId="15642c36-216d-415f-acb2-2d2e06c8541f" providerId="ADAL" clId="{1425DB2D-E686-4723-B01D-F11F0BE5D8F5}" dt="2025-03-13T11:53:31.608" v="1672" actId="1036"/>
          <ac:spMkLst>
            <pc:docMk/>
            <pc:sldMk cId="1271885808" sldId="305"/>
            <ac:spMk id="12" creationId="{96C5595E-C42F-DC85-2419-20AEFE4D5A0C}"/>
          </ac:spMkLst>
        </pc:spChg>
        <pc:spChg chg="mod">
          <ac:chgData name="James Carter" userId="15642c36-216d-415f-acb2-2d2e06c8541f" providerId="ADAL" clId="{1425DB2D-E686-4723-B01D-F11F0BE5D8F5}" dt="2025-03-13T11:53:31.608" v="1672" actId="1036"/>
          <ac:spMkLst>
            <pc:docMk/>
            <pc:sldMk cId="1271885808" sldId="305"/>
            <ac:spMk id="16" creationId="{17A17863-0D33-AF89-420D-3322CB6E7E84}"/>
          </ac:spMkLst>
        </pc:spChg>
        <pc:spChg chg="mod">
          <ac:chgData name="James Carter" userId="15642c36-216d-415f-acb2-2d2e06c8541f" providerId="ADAL" clId="{1425DB2D-E686-4723-B01D-F11F0BE5D8F5}" dt="2025-03-13T11:53:31.608" v="1672" actId="1036"/>
          <ac:spMkLst>
            <pc:docMk/>
            <pc:sldMk cId="1271885808" sldId="305"/>
            <ac:spMk id="18" creationId="{933E6616-EB03-763B-F7A4-1F5FE596FB61}"/>
          </ac:spMkLst>
        </pc:spChg>
        <pc:spChg chg="mod">
          <ac:chgData name="James Carter" userId="15642c36-216d-415f-acb2-2d2e06c8541f" providerId="ADAL" clId="{1425DB2D-E686-4723-B01D-F11F0BE5D8F5}" dt="2025-03-13T11:53:31.608" v="1672" actId="1036"/>
          <ac:spMkLst>
            <pc:docMk/>
            <pc:sldMk cId="1271885808" sldId="305"/>
            <ac:spMk id="21" creationId="{A02E6F9F-7A57-03D9-8F61-0C45A9BAA99A}"/>
          </ac:spMkLst>
        </pc:spChg>
        <pc:spChg chg="mod">
          <ac:chgData name="James Carter" userId="15642c36-216d-415f-acb2-2d2e06c8541f" providerId="ADAL" clId="{1425DB2D-E686-4723-B01D-F11F0BE5D8F5}" dt="2025-03-13T11:53:31.608" v="1672" actId="1036"/>
          <ac:spMkLst>
            <pc:docMk/>
            <pc:sldMk cId="1271885808" sldId="305"/>
            <ac:spMk id="22" creationId="{49F0D90E-2584-EA3A-975B-46324A9687CA}"/>
          </ac:spMkLst>
        </pc:spChg>
        <pc:spChg chg="mod">
          <ac:chgData name="James Carter" userId="15642c36-216d-415f-acb2-2d2e06c8541f" providerId="ADAL" clId="{1425DB2D-E686-4723-B01D-F11F0BE5D8F5}" dt="2025-03-13T08:47:14.154" v="571"/>
          <ac:spMkLst>
            <pc:docMk/>
            <pc:sldMk cId="1271885808" sldId="305"/>
            <ac:spMk id="25" creationId="{00DC3822-DD82-72BE-B177-90EEC7142113}"/>
          </ac:spMkLst>
        </pc:spChg>
        <pc:spChg chg="mod">
          <ac:chgData name="James Carter" userId="15642c36-216d-415f-acb2-2d2e06c8541f" providerId="ADAL" clId="{1425DB2D-E686-4723-B01D-F11F0BE5D8F5}" dt="2025-03-13T08:47:14.154" v="571"/>
          <ac:spMkLst>
            <pc:docMk/>
            <pc:sldMk cId="1271885808" sldId="305"/>
            <ac:spMk id="26" creationId="{3730A320-4FA9-20B9-182C-751D15A3EB9C}"/>
          </ac:spMkLst>
        </pc:spChg>
        <pc:spChg chg="mod">
          <ac:chgData name="James Carter" userId="15642c36-216d-415f-acb2-2d2e06c8541f" providerId="ADAL" clId="{1425DB2D-E686-4723-B01D-F11F0BE5D8F5}" dt="2025-03-13T14:38:34.116" v="2572" actId="20577"/>
          <ac:spMkLst>
            <pc:docMk/>
            <pc:sldMk cId="1271885808" sldId="305"/>
            <ac:spMk id="27" creationId="{5CA0E054-6AEB-16F6-042A-A30EEB047E8E}"/>
          </ac:spMkLst>
        </pc:spChg>
        <pc:spChg chg="mod">
          <ac:chgData name="James Carter" userId="15642c36-216d-415f-acb2-2d2e06c8541f" providerId="ADAL" clId="{1425DB2D-E686-4723-B01D-F11F0BE5D8F5}" dt="2025-03-13T08:47:14.154" v="571"/>
          <ac:spMkLst>
            <pc:docMk/>
            <pc:sldMk cId="1271885808" sldId="305"/>
            <ac:spMk id="28" creationId="{7BCB9394-67B4-E26C-6592-183BB87B260E}"/>
          </ac:spMkLst>
        </pc:spChg>
        <pc:spChg chg="mod">
          <ac:chgData name="James Carter" userId="15642c36-216d-415f-acb2-2d2e06c8541f" providerId="ADAL" clId="{1425DB2D-E686-4723-B01D-F11F0BE5D8F5}" dt="2025-03-13T14:38:39.658" v="2573" actId="20577"/>
          <ac:spMkLst>
            <pc:docMk/>
            <pc:sldMk cId="1271885808" sldId="305"/>
            <ac:spMk id="29" creationId="{121F521C-60C4-6FDE-BA45-B9957AD66AAB}"/>
          </ac:spMkLst>
        </pc:spChg>
        <pc:spChg chg="mod">
          <ac:chgData name="James Carter" userId="15642c36-216d-415f-acb2-2d2e06c8541f" providerId="ADAL" clId="{1425DB2D-E686-4723-B01D-F11F0BE5D8F5}" dt="2025-03-13T08:47:14.154" v="571"/>
          <ac:spMkLst>
            <pc:docMk/>
            <pc:sldMk cId="1271885808" sldId="305"/>
            <ac:spMk id="31" creationId="{63A73E4D-CA72-2E77-B6DF-5F7E97347A8A}"/>
          </ac:spMkLst>
        </pc:spChg>
        <pc:spChg chg="mod">
          <ac:chgData name="James Carter" userId="15642c36-216d-415f-acb2-2d2e06c8541f" providerId="ADAL" clId="{1425DB2D-E686-4723-B01D-F11F0BE5D8F5}" dt="2025-03-13T08:47:14.154" v="571"/>
          <ac:spMkLst>
            <pc:docMk/>
            <pc:sldMk cId="1271885808" sldId="305"/>
            <ac:spMk id="32" creationId="{0199D45A-E881-6B2E-737D-AB7540AE371C}"/>
          </ac:spMkLst>
        </pc:spChg>
        <pc:spChg chg="mod">
          <ac:chgData name="James Carter" userId="15642c36-216d-415f-acb2-2d2e06c8541f" providerId="ADAL" clId="{1425DB2D-E686-4723-B01D-F11F0BE5D8F5}" dt="2025-03-13T08:47:14.154" v="571"/>
          <ac:spMkLst>
            <pc:docMk/>
            <pc:sldMk cId="1271885808" sldId="305"/>
            <ac:spMk id="33" creationId="{5F61F372-B7B3-0240-F8B6-CA18A4DF334E}"/>
          </ac:spMkLst>
        </pc:spChg>
        <pc:spChg chg="mod">
          <ac:chgData name="James Carter" userId="15642c36-216d-415f-acb2-2d2e06c8541f" providerId="ADAL" clId="{1425DB2D-E686-4723-B01D-F11F0BE5D8F5}" dt="2025-03-13T11:53:31.608" v="1672" actId="1036"/>
          <ac:spMkLst>
            <pc:docMk/>
            <pc:sldMk cId="1271885808" sldId="305"/>
            <ac:spMk id="34" creationId="{E8FB6242-4E50-6AAF-0CEA-F2438DB57E98}"/>
          </ac:spMkLst>
        </pc:spChg>
        <pc:spChg chg="add mod">
          <ac:chgData name="James Carter" userId="15642c36-216d-415f-acb2-2d2e06c8541f" providerId="ADAL" clId="{1425DB2D-E686-4723-B01D-F11F0BE5D8F5}" dt="2025-03-13T11:53:31.608" v="1672" actId="1036"/>
          <ac:spMkLst>
            <pc:docMk/>
            <pc:sldMk cId="1271885808" sldId="305"/>
            <ac:spMk id="35" creationId="{76EB1DF2-FA6B-CD6D-4507-FA57E5CA9814}"/>
          </ac:spMkLst>
        </pc:spChg>
        <pc:spChg chg="mod">
          <ac:chgData name="James Carter" userId="15642c36-216d-415f-acb2-2d2e06c8541f" providerId="ADAL" clId="{1425DB2D-E686-4723-B01D-F11F0BE5D8F5}" dt="2025-03-13T08:47:14.154" v="571"/>
          <ac:spMkLst>
            <pc:docMk/>
            <pc:sldMk cId="1271885808" sldId="305"/>
            <ac:spMk id="38" creationId="{0C403E06-00CA-C603-1153-30642058C54F}"/>
          </ac:spMkLst>
        </pc:spChg>
        <pc:spChg chg="mod">
          <ac:chgData name="James Carter" userId="15642c36-216d-415f-acb2-2d2e06c8541f" providerId="ADAL" clId="{1425DB2D-E686-4723-B01D-F11F0BE5D8F5}" dt="2025-03-13T08:47:14.154" v="571"/>
          <ac:spMkLst>
            <pc:docMk/>
            <pc:sldMk cId="1271885808" sldId="305"/>
            <ac:spMk id="40" creationId="{C75451AF-7214-4034-80BD-28D9F5E06CD8}"/>
          </ac:spMkLst>
        </pc:spChg>
        <pc:spChg chg="add mod">
          <ac:chgData name="James Carter" userId="15642c36-216d-415f-acb2-2d2e06c8541f" providerId="ADAL" clId="{1425DB2D-E686-4723-B01D-F11F0BE5D8F5}" dt="2025-03-13T11:53:31.608" v="1672" actId="1036"/>
          <ac:spMkLst>
            <pc:docMk/>
            <pc:sldMk cId="1271885808" sldId="305"/>
            <ac:spMk id="41" creationId="{77D40E4B-1199-17DA-EF22-49003DD7A1FF}"/>
          </ac:spMkLst>
        </pc:spChg>
        <pc:grpChg chg="mod">
          <ac:chgData name="James Carter" userId="15642c36-216d-415f-acb2-2d2e06c8541f" providerId="ADAL" clId="{1425DB2D-E686-4723-B01D-F11F0BE5D8F5}" dt="2025-03-13T08:47:50.509" v="575" actId="1076"/>
          <ac:grpSpMkLst>
            <pc:docMk/>
            <pc:sldMk cId="1271885808" sldId="305"/>
            <ac:grpSpMk id="19" creationId="{A02D486A-EE14-78F2-608D-3FB0CFD909AB}"/>
          </ac:grpSpMkLst>
        </pc:grpChg>
        <pc:grpChg chg="mod">
          <ac:chgData name="James Carter" userId="15642c36-216d-415f-acb2-2d2e06c8541f" providerId="ADAL" clId="{1425DB2D-E686-4723-B01D-F11F0BE5D8F5}" dt="2025-03-13T10:24:10.338" v="1109" actId="1076"/>
          <ac:grpSpMkLst>
            <pc:docMk/>
            <pc:sldMk cId="1271885808" sldId="305"/>
            <ac:grpSpMk id="36" creationId="{FDEE6B38-A4BB-55CB-74C1-10C20D244EDE}"/>
          </ac:grpSpMkLst>
        </pc:grpChg>
        <pc:picChg chg="add del mod">
          <ac:chgData name="James Carter" userId="15642c36-216d-415f-acb2-2d2e06c8541f" providerId="ADAL" clId="{1425DB2D-E686-4723-B01D-F11F0BE5D8F5}" dt="2025-03-13T11:53:04.194" v="1656" actId="1076"/>
          <ac:picMkLst>
            <pc:docMk/>
            <pc:sldMk cId="1271885808" sldId="305"/>
            <ac:picMk id="14" creationId="{504D00D7-8822-846E-527A-E6313D8FA17D}"/>
          </ac:picMkLst>
        </pc:picChg>
      </pc:sldChg>
      <pc:sldChg chg="addSp delSp modSp add del mod">
        <pc:chgData name="James Carter" userId="15642c36-216d-415f-acb2-2d2e06c8541f" providerId="ADAL" clId="{1425DB2D-E686-4723-B01D-F11F0BE5D8F5}" dt="2025-03-12T15:53:29.012" v="389" actId="47"/>
        <pc:sldMkLst>
          <pc:docMk/>
          <pc:sldMk cId="2866391421" sldId="305"/>
        </pc:sldMkLst>
      </pc:sldChg>
      <pc:sldChg chg="addSp delSp modSp add mod ord modNotesTx">
        <pc:chgData name="James Carter" userId="15642c36-216d-415f-acb2-2d2e06c8541f" providerId="ADAL" clId="{1425DB2D-E686-4723-B01D-F11F0BE5D8F5}" dt="2025-03-13T14:38:06.976" v="2570" actId="20577"/>
        <pc:sldMkLst>
          <pc:docMk/>
          <pc:sldMk cId="1928072218" sldId="306"/>
        </pc:sldMkLst>
        <pc:spChg chg="mod">
          <ac:chgData name="James Carter" userId="15642c36-216d-415f-acb2-2d2e06c8541f" providerId="ADAL" clId="{1425DB2D-E686-4723-B01D-F11F0BE5D8F5}" dt="2025-03-13T10:25:02.949" v="1120" actId="1076"/>
          <ac:spMkLst>
            <pc:docMk/>
            <pc:sldMk cId="1928072218" sldId="306"/>
            <ac:spMk id="2" creationId="{B2FBBBF7-3B53-6BF5-2B6A-6F18F7328A66}"/>
          </ac:spMkLst>
        </pc:spChg>
        <pc:spChg chg="mod">
          <ac:chgData name="James Carter" userId="15642c36-216d-415f-acb2-2d2e06c8541f" providerId="ADAL" clId="{1425DB2D-E686-4723-B01D-F11F0BE5D8F5}" dt="2025-03-13T10:24:51.046" v="1118" actId="1076"/>
          <ac:spMkLst>
            <pc:docMk/>
            <pc:sldMk cId="1928072218" sldId="306"/>
            <ac:spMk id="3" creationId="{7CD72461-7B41-96F6-EEF6-DFB4ACDBE3F2}"/>
          </ac:spMkLst>
        </pc:spChg>
        <pc:spChg chg="add mod">
          <ac:chgData name="James Carter" userId="15642c36-216d-415f-acb2-2d2e06c8541f" providerId="ADAL" clId="{1425DB2D-E686-4723-B01D-F11F0BE5D8F5}" dt="2025-03-13T08:50:14.901" v="582"/>
          <ac:spMkLst>
            <pc:docMk/>
            <pc:sldMk cId="1928072218" sldId="306"/>
            <ac:spMk id="11" creationId="{B2B01C65-0990-02D2-B314-3CB0E36BC413}"/>
          </ac:spMkLst>
        </pc:spChg>
        <pc:spChg chg="mod">
          <ac:chgData name="James Carter" userId="15642c36-216d-415f-acb2-2d2e06c8541f" providerId="ADAL" clId="{1425DB2D-E686-4723-B01D-F11F0BE5D8F5}" dt="2025-03-13T14:38:06.976" v="2570" actId="20577"/>
          <ac:spMkLst>
            <pc:docMk/>
            <pc:sldMk cId="1928072218" sldId="306"/>
            <ac:spMk id="12" creationId="{A740D118-1E4F-318E-1BFC-A70944C0B5B7}"/>
          </ac:spMkLst>
        </pc:spChg>
        <pc:spChg chg="mod">
          <ac:chgData name="James Carter" userId="15642c36-216d-415f-acb2-2d2e06c8541f" providerId="ADAL" clId="{1425DB2D-E686-4723-B01D-F11F0BE5D8F5}" dt="2025-03-13T08:50:14.901" v="582"/>
          <ac:spMkLst>
            <pc:docMk/>
            <pc:sldMk cId="1928072218" sldId="306"/>
            <ac:spMk id="16" creationId="{5D03FA35-D28E-99B8-10FC-FFE3FC7691A5}"/>
          </ac:spMkLst>
        </pc:spChg>
        <pc:spChg chg="mod">
          <ac:chgData name="James Carter" userId="15642c36-216d-415f-acb2-2d2e06c8541f" providerId="ADAL" clId="{1425DB2D-E686-4723-B01D-F11F0BE5D8F5}" dt="2025-03-13T08:50:14.901" v="582"/>
          <ac:spMkLst>
            <pc:docMk/>
            <pc:sldMk cId="1928072218" sldId="306"/>
            <ac:spMk id="18" creationId="{BE89368D-AC4E-FC9E-0F46-2D0D5FEFD096}"/>
          </ac:spMkLst>
        </pc:spChg>
        <pc:spChg chg="mod">
          <ac:chgData name="James Carter" userId="15642c36-216d-415f-acb2-2d2e06c8541f" providerId="ADAL" clId="{1425DB2D-E686-4723-B01D-F11F0BE5D8F5}" dt="2025-03-13T08:50:14.901" v="582"/>
          <ac:spMkLst>
            <pc:docMk/>
            <pc:sldMk cId="1928072218" sldId="306"/>
            <ac:spMk id="22" creationId="{BFD83A8B-4E8E-77AC-5B63-B5FD7F12499E}"/>
          </ac:spMkLst>
        </pc:spChg>
        <pc:spChg chg="add mod">
          <ac:chgData name="James Carter" userId="15642c36-216d-415f-acb2-2d2e06c8541f" providerId="ADAL" clId="{1425DB2D-E686-4723-B01D-F11F0BE5D8F5}" dt="2025-03-13T14:24:25.517" v="2531" actId="14100"/>
          <ac:spMkLst>
            <pc:docMk/>
            <pc:sldMk cId="1928072218" sldId="306"/>
            <ac:spMk id="23" creationId="{CDC80B6A-AF8C-99F4-8BAC-908D9E7F345C}"/>
          </ac:spMkLst>
        </pc:spChg>
        <pc:grpChg chg="add mod">
          <ac:chgData name="James Carter" userId="15642c36-216d-415f-acb2-2d2e06c8541f" providerId="ADAL" clId="{1425DB2D-E686-4723-B01D-F11F0BE5D8F5}" dt="2025-03-13T08:50:14.901" v="582"/>
          <ac:grpSpMkLst>
            <pc:docMk/>
            <pc:sldMk cId="1928072218" sldId="306"/>
            <ac:grpSpMk id="13" creationId="{41619BFB-58B0-777D-9A69-2ED118302316}"/>
          </ac:grpSpMkLst>
        </pc:grpChg>
        <pc:grpChg chg="mod">
          <ac:chgData name="James Carter" userId="15642c36-216d-415f-acb2-2d2e06c8541f" providerId="ADAL" clId="{1425DB2D-E686-4723-B01D-F11F0BE5D8F5}" dt="2025-03-13T08:50:14.901" v="582"/>
          <ac:grpSpMkLst>
            <pc:docMk/>
            <pc:sldMk cId="1928072218" sldId="306"/>
            <ac:grpSpMk id="17" creationId="{D355853F-7D24-EEBB-29E7-8DBF04B49D52}"/>
          </ac:grpSpMkLst>
        </pc:grpChg>
      </pc:sldChg>
      <pc:sldChg chg="addSp delSp modSp add mod ord modNotesTx">
        <pc:chgData name="James Carter" userId="15642c36-216d-415f-acb2-2d2e06c8541f" providerId="ADAL" clId="{1425DB2D-E686-4723-B01D-F11F0BE5D8F5}" dt="2025-03-13T12:09:12.242" v="1754" actId="1035"/>
        <pc:sldMkLst>
          <pc:docMk/>
          <pc:sldMk cId="2251403307" sldId="307"/>
        </pc:sldMkLst>
        <pc:spChg chg="mod">
          <ac:chgData name="James Carter" userId="15642c36-216d-415f-acb2-2d2e06c8541f" providerId="ADAL" clId="{1425DB2D-E686-4723-B01D-F11F0BE5D8F5}" dt="2025-03-13T11:48:44.416" v="1550" actId="1036"/>
          <ac:spMkLst>
            <pc:docMk/>
            <pc:sldMk cId="2251403307" sldId="307"/>
            <ac:spMk id="4" creationId="{678114EC-A46F-51A4-5788-9A8C5332F163}"/>
          </ac:spMkLst>
        </pc:spChg>
        <pc:spChg chg="add mod">
          <ac:chgData name="James Carter" userId="15642c36-216d-415f-acb2-2d2e06c8541f" providerId="ADAL" clId="{1425DB2D-E686-4723-B01D-F11F0BE5D8F5}" dt="2025-03-13T11:48:44.416" v="1550" actId="1036"/>
          <ac:spMkLst>
            <pc:docMk/>
            <pc:sldMk cId="2251403307" sldId="307"/>
            <ac:spMk id="5" creationId="{C7E6559E-332B-540D-1CFE-950CE851BD5B}"/>
          </ac:spMkLst>
        </pc:spChg>
        <pc:spChg chg="add mod">
          <ac:chgData name="James Carter" userId="15642c36-216d-415f-acb2-2d2e06c8541f" providerId="ADAL" clId="{1425DB2D-E686-4723-B01D-F11F0BE5D8F5}" dt="2025-03-13T11:48:44.416" v="1550" actId="1036"/>
          <ac:spMkLst>
            <pc:docMk/>
            <pc:sldMk cId="2251403307" sldId="307"/>
            <ac:spMk id="6" creationId="{D9D907D3-7EE6-826B-DBD2-4A1062754304}"/>
          </ac:spMkLst>
        </pc:spChg>
        <pc:spChg chg="mod">
          <ac:chgData name="James Carter" userId="15642c36-216d-415f-acb2-2d2e06c8541f" providerId="ADAL" clId="{1425DB2D-E686-4723-B01D-F11F0BE5D8F5}" dt="2025-03-13T12:09:12.242" v="1754" actId="1035"/>
          <ac:spMkLst>
            <pc:docMk/>
            <pc:sldMk cId="2251403307" sldId="307"/>
            <ac:spMk id="7" creationId="{6AB75EE5-73CC-CFC5-503D-434233687A63}"/>
          </ac:spMkLst>
        </pc:spChg>
        <pc:spChg chg="add mod">
          <ac:chgData name="James Carter" userId="15642c36-216d-415f-acb2-2d2e06c8541f" providerId="ADAL" clId="{1425DB2D-E686-4723-B01D-F11F0BE5D8F5}" dt="2025-03-13T08:51:32.916" v="595" actId="1076"/>
          <ac:spMkLst>
            <pc:docMk/>
            <pc:sldMk cId="2251403307" sldId="307"/>
            <ac:spMk id="9" creationId="{24D5F531-202D-A154-AE39-EB574192B129}"/>
          </ac:spMkLst>
        </pc:spChg>
        <pc:spChg chg="add mod">
          <ac:chgData name="James Carter" userId="15642c36-216d-415f-acb2-2d2e06c8541f" providerId="ADAL" clId="{1425DB2D-E686-4723-B01D-F11F0BE5D8F5}" dt="2025-03-13T11:48:44.416" v="1550" actId="1036"/>
          <ac:spMkLst>
            <pc:docMk/>
            <pc:sldMk cId="2251403307" sldId="307"/>
            <ac:spMk id="11" creationId="{1644080A-28F4-EC45-7803-ED9CE5DC4437}"/>
          </ac:spMkLst>
        </pc:spChg>
        <pc:spChg chg="mod">
          <ac:chgData name="James Carter" userId="15642c36-216d-415f-acb2-2d2e06c8541f" providerId="ADAL" clId="{1425DB2D-E686-4723-B01D-F11F0BE5D8F5}" dt="2025-03-13T11:48:44.416" v="1550" actId="1036"/>
          <ac:spMkLst>
            <pc:docMk/>
            <pc:sldMk cId="2251403307" sldId="307"/>
            <ac:spMk id="12" creationId="{A47F3FB0-FF2C-A0A2-6463-19F2424D601B}"/>
          </ac:spMkLst>
        </pc:spChg>
        <pc:spChg chg="mod">
          <ac:chgData name="James Carter" userId="15642c36-216d-415f-acb2-2d2e06c8541f" providerId="ADAL" clId="{1425DB2D-E686-4723-B01D-F11F0BE5D8F5}" dt="2025-03-13T11:48:44.416" v="1550" actId="1036"/>
          <ac:spMkLst>
            <pc:docMk/>
            <pc:sldMk cId="2251403307" sldId="307"/>
            <ac:spMk id="13" creationId="{4CD5965E-3985-1BBE-5D5D-20CBC9FA6E3A}"/>
          </ac:spMkLst>
        </pc:spChg>
        <pc:spChg chg="add mod">
          <ac:chgData name="James Carter" userId="15642c36-216d-415f-acb2-2d2e06c8541f" providerId="ADAL" clId="{1425DB2D-E686-4723-B01D-F11F0BE5D8F5}" dt="2025-03-13T11:48:44.416" v="1550" actId="1036"/>
          <ac:spMkLst>
            <pc:docMk/>
            <pc:sldMk cId="2251403307" sldId="307"/>
            <ac:spMk id="17" creationId="{A55D2F73-A6E3-D64B-AECE-A7FC11FE968F}"/>
          </ac:spMkLst>
        </pc:spChg>
        <pc:spChg chg="mod">
          <ac:chgData name="James Carter" userId="15642c36-216d-415f-acb2-2d2e06c8541f" providerId="ADAL" clId="{1425DB2D-E686-4723-B01D-F11F0BE5D8F5}" dt="2025-03-13T11:48:44.416" v="1550" actId="1036"/>
          <ac:spMkLst>
            <pc:docMk/>
            <pc:sldMk cId="2251403307" sldId="307"/>
            <ac:spMk id="18" creationId="{DD41511C-6E2F-FF20-B537-4FB8E5362754}"/>
          </ac:spMkLst>
        </pc:spChg>
        <pc:spChg chg="mod">
          <ac:chgData name="James Carter" userId="15642c36-216d-415f-acb2-2d2e06c8541f" providerId="ADAL" clId="{1425DB2D-E686-4723-B01D-F11F0BE5D8F5}" dt="2025-03-13T11:48:44.416" v="1550" actId="1036"/>
          <ac:spMkLst>
            <pc:docMk/>
            <pc:sldMk cId="2251403307" sldId="307"/>
            <ac:spMk id="21" creationId="{E8D01FEC-98EC-8EC8-B02E-0C943D5D3E67}"/>
          </ac:spMkLst>
        </pc:spChg>
        <pc:spChg chg="mod">
          <ac:chgData name="James Carter" userId="15642c36-216d-415f-acb2-2d2e06c8541f" providerId="ADAL" clId="{1425DB2D-E686-4723-B01D-F11F0BE5D8F5}" dt="2025-03-13T10:02:40.956" v="847"/>
          <ac:spMkLst>
            <pc:docMk/>
            <pc:sldMk cId="2251403307" sldId="307"/>
            <ac:spMk id="22" creationId="{B37581D4-9B6A-870F-9C37-9B73304E47B5}"/>
          </ac:spMkLst>
        </pc:spChg>
        <pc:spChg chg="mod">
          <ac:chgData name="James Carter" userId="15642c36-216d-415f-acb2-2d2e06c8541f" providerId="ADAL" clId="{1425DB2D-E686-4723-B01D-F11F0BE5D8F5}" dt="2025-03-13T11:48:44.416" v="1550" actId="1036"/>
          <ac:spMkLst>
            <pc:docMk/>
            <pc:sldMk cId="2251403307" sldId="307"/>
            <ac:spMk id="27" creationId="{CF121D81-FAD9-4125-114C-9174B094CE11}"/>
          </ac:spMkLst>
        </pc:spChg>
        <pc:spChg chg="mod">
          <ac:chgData name="James Carter" userId="15642c36-216d-415f-acb2-2d2e06c8541f" providerId="ADAL" clId="{1425DB2D-E686-4723-B01D-F11F0BE5D8F5}" dt="2025-03-13T10:02:44.379" v="848"/>
          <ac:spMkLst>
            <pc:docMk/>
            <pc:sldMk cId="2251403307" sldId="307"/>
            <ac:spMk id="29" creationId="{9751A67D-B5DA-D0D3-2AA0-063BB2BB014E}"/>
          </ac:spMkLst>
        </pc:spChg>
        <pc:spChg chg="mod">
          <ac:chgData name="James Carter" userId="15642c36-216d-415f-acb2-2d2e06c8541f" providerId="ADAL" clId="{1425DB2D-E686-4723-B01D-F11F0BE5D8F5}" dt="2025-03-13T08:51:15.056" v="592"/>
          <ac:spMkLst>
            <pc:docMk/>
            <pc:sldMk cId="2251403307" sldId="307"/>
            <ac:spMk id="43" creationId="{15881053-8FB8-1AEE-C5E9-621046140DFA}"/>
          </ac:spMkLst>
        </pc:spChg>
        <pc:spChg chg="mod">
          <ac:chgData name="James Carter" userId="15642c36-216d-415f-acb2-2d2e06c8541f" providerId="ADAL" clId="{1425DB2D-E686-4723-B01D-F11F0BE5D8F5}" dt="2025-03-13T08:51:15.056" v="592"/>
          <ac:spMkLst>
            <pc:docMk/>
            <pc:sldMk cId="2251403307" sldId="307"/>
            <ac:spMk id="44" creationId="{6F7970BE-B0E8-E7AE-3207-947B208980B9}"/>
          </ac:spMkLst>
        </pc:spChg>
        <pc:spChg chg="mod">
          <ac:chgData name="James Carter" userId="15642c36-216d-415f-acb2-2d2e06c8541f" providerId="ADAL" clId="{1425DB2D-E686-4723-B01D-F11F0BE5D8F5}" dt="2025-03-13T08:51:15.056" v="592"/>
          <ac:spMkLst>
            <pc:docMk/>
            <pc:sldMk cId="2251403307" sldId="307"/>
            <ac:spMk id="45" creationId="{3414121B-07F4-5687-159A-ACC2EA30ED51}"/>
          </ac:spMkLst>
        </pc:spChg>
        <pc:spChg chg="mod">
          <ac:chgData name="James Carter" userId="15642c36-216d-415f-acb2-2d2e06c8541f" providerId="ADAL" clId="{1425DB2D-E686-4723-B01D-F11F0BE5D8F5}" dt="2025-03-13T08:51:15.056" v="592"/>
          <ac:spMkLst>
            <pc:docMk/>
            <pc:sldMk cId="2251403307" sldId="307"/>
            <ac:spMk id="46" creationId="{8AF9D6FA-0333-D774-4C7F-A2FCE1C525D7}"/>
          </ac:spMkLst>
        </pc:spChg>
        <pc:grpChg chg="add mod">
          <ac:chgData name="James Carter" userId="15642c36-216d-415f-acb2-2d2e06c8541f" providerId="ADAL" clId="{1425DB2D-E686-4723-B01D-F11F0BE5D8F5}" dt="2025-03-13T08:51:19.255" v="593" actId="1076"/>
          <ac:grpSpMkLst>
            <pc:docMk/>
            <pc:sldMk cId="2251403307" sldId="307"/>
            <ac:grpSpMk id="42" creationId="{AD74C1A2-1B3E-FD1D-C3DD-648CE6132046}"/>
          </ac:grpSpMkLst>
        </pc:grpChg>
        <pc:picChg chg="mod">
          <ac:chgData name="James Carter" userId="15642c36-216d-415f-acb2-2d2e06c8541f" providerId="ADAL" clId="{1425DB2D-E686-4723-B01D-F11F0BE5D8F5}" dt="2025-03-13T11:48:34.341" v="1544" actId="1076"/>
          <ac:picMkLst>
            <pc:docMk/>
            <pc:sldMk cId="2251403307" sldId="307"/>
            <ac:picMk id="14" creationId="{F92946C2-EF51-BD08-33A6-5D7B2E73C218}"/>
          </ac:picMkLst>
        </pc:picChg>
      </pc:sldChg>
      <pc:sldChg chg="addSp delSp modSp add mod ord modNotesTx">
        <pc:chgData name="James Carter" userId="15642c36-216d-415f-acb2-2d2e06c8541f" providerId="ADAL" clId="{1425DB2D-E686-4723-B01D-F11F0BE5D8F5}" dt="2025-03-13T14:23:16.259" v="2509" actId="1035"/>
        <pc:sldMkLst>
          <pc:docMk/>
          <pc:sldMk cId="3633185220" sldId="308"/>
        </pc:sldMkLst>
        <pc:spChg chg="mod">
          <ac:chgData name="James Carter" userId="15642c36-216d-415f-acb2-2d2e06c8541f" providerId="ADAL" clId="{1425DB2D-E686-4723-B01D-F11F0BE5D8F5}" dt="2025-03-13T10:02:53.743" v="850"/>
          <ac:spMkLst>
            <pc:docMk/>
            <pc:sldMk cId="3633185220" sldId="308"/>
            <ac:spMk id="2" creationId="{3F01DBB3-E4CC-3EAF-D49A-670E55C550DB}"/>
          </ac:spMkLst>
        </pc:spChg>
        <pc:spChg chg="mod">
          <ac:chgData name="James Carter" userId="15642c36-216d-415f-acb2-2d2e06c8541f" providerId="ADAL" clId="{1425DB2D-E686-4723-B01D-F11F0BE5D8F5}" dt="2025-03-13T10:40:09.752" v="1133" actId="1076"/>
          <ac:spMkLst>
            <pc:docMk/>
            <pc:sldMk cId="3633185220" sldId="308"/>
            <ac:spMk id="3" creationId="{24978B5D-C845-B537-0581-C94BF801C522}"/>
          </ac:spMkLst>
        </pc:spChg>
        <pc:spChg chg="mod">
          <ac:chgData name="James Carter" userId="15642c36-216d-415f-acb2-2d2e06c8541f" providerId="ADAL" clId="{1425DB2D-E686-4723-B01D-F11F0BE5D8F5}" dt="2025-03-13T14:23:16.259" v="2509" actId="1035"/>
          <ac:spMkLst>
            <pc:docMk/>
            <pc:sldMk cId="3633185220" sldId="308"/>
            <ac:spMk id="6" creationId="{89723231-DBA2-C789-3CBD-5B1F684E9338}"/>
          </ac:spMkLst>
        </pc:spChg>
        <pc:spChg chg="mod">
          <ac:chgData name="James Carter" userId="15642c36-216d-415f-acb2-2d2e06c8541f" providerId="ADAL" clId="{1425DB2D-E686-4723-B01D-F11F0BE5D8F5}" dt="2025-03-13T10:02:58.918" v="852"/>
          <ac:spMkLst>
            <pc:docMk/>
            <pc:sldMk cId="3633185220" sldId="308"/>
            <ac:spMk id="12" creationId="{3C360849-3939-E916-CA87-C17C2E43D938}"/>
          </ac:spMkLst>
        </pc:spChg>
        <pc:spChg chg="add mod">
          <ac:chgData name="James Carter" userId="15642c36-216d-415f-acb2-2d2e06c8541f" providerId="ADAL" clId="{1425DB2D-E686-4723-B01D-F11F0BE5D8F5}" dt="2025-03-13T08:52:11.499" v="603"/>
          <ac:spMkLst>
            <pc:docMk/>
            <pc:sldMk cId="3633185220" sldId="308"/>
            <ac:spMk id="20" creationId="{C5B87AC3-CA24-AF91-90AE-D4551D9A2F8B}"/>
          </ac:spMkLst>
        </pc:spChg>
        <pc:spChg chg="add mod">
          <ac:chgData name="James Carter" userId="15642c36-216d-415f-acb2-2d2e06c8541f" providerId="ADAL" clId="{1425DB2D-E686-4723-B01D-F11F0BE5D8F5}" dt="2025-03-13T08:52:11.499" v="603"/>
          <ac:spMkLst>
            <pc:docMk/>
            <pc:sldMk cId="3633185220" sldId="308"/>
            <ac:spMk id="21" creationId="{BACF7B17-9F32-C440-62AC-FEADB791E015}"/>
          </ac:spMkLst>
        </pc:spChg>
      </pc:sldChg>
      <pc:sldChg chg="addSp delSp modSp add mod modNotesTx">
        <pc:chgData name="James Carter" userId="15642c36-216d-415f-acb2-2d2e06c8541f" providerId="ADAL" clId="{1425DB2D-E686-4723-B01D-F11F0BE5D8F5}" dt="2025-03-13T14:22:29.407" v="2506"/>
        <pc:sldMkLst>
          <pc:docMk/>
          <pc:sldMk cId="3340900492" sldId="309"/>
        </pc:sldMkLst>
        <pc:spChg chg="mod">
          <ac:chgData name="James Carter" userId="15642c36-216d-415f-acb2-2d2e06c8541f" providerId="ADAL" clId="{1425DB2D-E686-4723-B01D-F11F0BE5D8F5}" dt="2025-03-13T10:03:02.846" v="853"/>
          <ac:spMkLst>
            <pc:docMk/>
            <pc:sldMk cId="3340900492" sldId="309"/>
            <ac:spMk id="2" creationId="{B29021C7-3FF0-DFE1-6B86-4FE967ADD6CF}"/>
          </ac:spMkLst>
        </pc:spChg>
        <pc:spChg chg="mod">
          <ac:chgData name="James Carter" userId="15642c36-216d-415f-acb2-2d2e06c8541f" providerId="ADAL" clId="{1425DB2D-E686-4723-B01D-F11F0BE5D8F5}" dt="2025-03-13T10:40:16.180" v="1135" actId="1076"/>
          <ac:spMkLst>
            <pc:docMk/>
            <pc:sldMk cId="3340900492" sldId="309"/>
            <ac:spMk id="3" creationId="{758F2AF6-09FF-0007-2706-DAF12BD8D9BB}"/>
          </ac:spMkLst>
        </pc:spChg>
        <pc:spChg chg="add mod">
          <ac:chgData name="James Carter" userId="15642c36-216d-415f-acb2-2d2e06c8541f" providerId="ADAL" clId="{1425DB2D-E686-4723-B01D-F11F0BE5D8F5}" dt="2025-03-13T09:15:31.461" v="626"/>
          <ac:spMkLst>
            <pc:docMk/>
            <pc:sldMk cId="3340900492" sldId="309"/>
            <ac:spMk id="11" creationId="{A02876D2-FF51-C503-9C07-491F17C450DF}"/>
          </ac:spMkLst>
        </pc:spChg>
        <pc:spChg chg="mod">
          <ac:chgData name="James Carter" userId="15642c36-216d-415f-acb2-2d2e06c8541f" providerId="ADAL" clId="{1425DB2D-E686-4723-B01D-F11F0BE5D8F5}" dt="2025-03-13T10:03:08.079" v="855"/>
          <ac:spMkLst>
            <pc:docMk/>
            <pc:sldMk cId="3340900492" sldId="309"/>
            <ac:spMk id="12" creationId="{A827769E-BD4A-380F-F5AC-0D3BE006C01A}"/>
          </ac:spMkLst>
        </pc:spChg>
        <pc:spChg chg="mod">
          <ac:chgData name="James Carter" userId="15642c36-216d-415f-acb2-2d2e06c8541f" providerId="ADAL" clId="{1425DB2D-E686-4723-B01D-F11F0BE5D8F5}" dt="2025-03-13T09:15:31.461" v="626"/>
          <ac:spMkLst>
            <pc:docMk/>
            <pc:sldMk cId="3340900492" sldId="309"/>
            <ac:spMk id="16" creationId="{32C57D5A-CB24-B231-F5A1-86016660C2A2}"/>
          </ac:spMkLst>
        </pc:spChg>
        <pc:spChg chg="mod">
          <ac:chgData name="James Carter" userId="15642c36-216d-415f-acb2-2d2e06c8541f" providerId="ADAL" clId="{1425DB2D-E686-4723-B01D-F11F0BE5D8F5}" dt="2025-03-13T09:15:31.461" v="626"/>
          <ac:spMkLst>
            <pc:docMk/>
            <pc:sldMk cId="3340900492" sldId="309"/>
            <ac:spMk id="17" creationId="{2EE14C97-466E-D2FA-F63F-BB84EEE25810}"/>
          </ac:spMkLst>
        </pc:spChg>
        <pc:grpChg chg="add mod">
          <ac:chgData name="James Carter" userId="15642c36-216d-415f-acb2-2d2e06c8541f" providerId="ADAL" clId="{1425DB2D-E686-4723-B01D-F11F0BE5D8F5}" dt="2025-03-13T09:15:31.461" v="626"/>
          <ac:grpSpMkLst>
            <pc:docMk/>
            <pc:sldMk cId="3340900492" sldId="309"/>
            <ac:grpSpMk id="13" creationId="{876B83FA-7EB5-5BA4-C8ED-9F0F1A3643F6}"/>
          </ac:grpSpMkLst>
        </pc:grpChg>
        <pc:picChg chg="add mod">
          <ac:chgData name="James Carter" userId="15642c36-216d-415f-acb2-2d2e06c8541f" providerId="ADAL" clId="{1425DB2D-E686-4723-B01D-F11F0BE5D8F5}" dt="2025-03-13T08:57:12.887" v="625" actId="1076"/>
          <ac:picMkLst>
            <pc:docMk/>
            <pc:sldMk cId="3340900492" sldId="309"/>
            <ac:picMk id="24" creationId="{442A9CA5-F7DC-0B42-596C-D469954E050B}"/>
          </ac:picMkLst>
        </pc:picChg>
      </pc:sldChg>
      <pc:sldChg chg="addSp delSp modSp add mod modNotesTx">
        <pc:chgData name="James Carter" userId="15642c36-216d-415f-acb2-2d2e06c8541f" providerId="ADAL" clId="{1425DB2D-E686-4723-B01D-F11F0BE5D8F5}" dt="2025-03-13T14:09:58.393" v="2385" actId="1035"/>
        <pc:sldMkLst>
          <pc:docMk/>
          <pc:sldMk cId="1720631800" sldId="310"/>
        </pc:sldMkLst>
        <pc:spChg chg="mod">
          <ac:chgData name="James Carter" userId="15642c36-216d-415f-acb2-2d2e06c8541f" providerId="ADAL" clId="{1425DB2D-E686-4723-B01D-F11F0BE5D8F5}" dt="2025-03-13T10:40:35.142" v="1139" actId="1076"/>
          <ac:spMkLst>
            <pc:docMk/>
            <pc:sldMk cId="1720631800" sldId="310"/>
            <ac:spMk id="3" creationId="{76248050-10E1-8ABD-96AA-6B7A5EEC13ED}"/>
          </ac:spMkLst>
        </pc:spChg>
        <pc:spChg chg="mod">
          <ac:chgData name="James Carter" userId="15642c36-216d-415f-acb2-2d2e06c8541f" providerId="ADAL" clId="{1425DB2D-E686-4723-B01D-F11F0BE5D8F5}" dt="2025-03-13T10:40:38.400" v="1141" actId="1076"/>
          <ac:spMkLst>
            <pc:docMk/>
            <pc:sldMk cId="1720631800" sldId="310"/>
            <ac:spMk id="4" creationId="{406FE242-EDAB-D682-964B-4C950CB07232}"/>
          </ac:spMkLst>
        </pc:spChg>
        <pc:spChg chg="mod">
          <ac:chgData name="James Carter" userId="15642c36-216d-415f-acb2-2d2e06c8541f" providerId="ADAL" clId="{1425DB2D-E686-4723-B01D-F11F0BE5D8F5}" dt="2025-03-13T14:09:58.393" v="2385" actId="1035"/>
          <ac:spMkLst>
            <pc:docMk/>
            <pc:sldMk cId="1720631800" sldId="310"/>
            <ac:spMk id="6" creationId="{0C82280C-80E0-4CDB-6612-7E2F8A84FF3D}"/>
          </ac:spMkLst>
        </pc:spChg>
        <pc:spChg chg="mod">
          <ac:chgData name="James Carter" userId="15642c36-216d-415f-acb2-2d2e06c8541f" providerId="ADAL" clId="{1425DB2D-E686-4723-B01D-F11F0BE5D8F5}" dt="2025-03-13T10:40:29.401" v="1137" actId="14100"/>
          <ac:spMkLst>
            <pc:docMk/>
            <pc:sldMk cId="1720631800" sldId="310"/>
            <ac:spMk id="12" creationId="{F5475277-A708-A991-C86B-62B8C9928B5F}"/>
          </ac:spMkLst>
        </pc:spChg>
        <pc:spChg chg="mod">
          <ac:chgData name="James Carter" userId="15642c36-216d-415f-acb2-2d2e06c8541f" providerId="ADAL" clId="{1425DB2D-E686-4723-B01D-F11F0BE5D8F5}" dt="2025-03-13T10:03:21.883" v="859"/>
          <ac:spMkLst>
            <pc:docMk/>
            <pc:sldMk cId="1720631800" sldId="310"/>
            <ac:spMk id="13" creationId="{6C2D8C29-B555-BDB7-A62B-479DA48823A6}"/>
          </ac:spMkLst>
        </pc:spChg>
        <pc:spChg chg="mod">
          <ac:chgData name="James Carter" userId="15642c36-216d-415f-acb2-2d2e06c8541f" providerId="ADAL" clId="{1425DB2D-E686-4723-B01D-F11F0BE5D8F5}" dt="2025-03-13T09:17:55.945" v="635"/>
          <ac:spMkLst>
            <pc:docMk/>
            <pc:sldMk cId="1720631800" sldId="310"/>
            <ac:spMk id="35" creationId="{59E9F761-CD44-F595-5077-D5DF0D763076}"/>
          </ac:spMkLst>
        </pc:spChg>
        <pc:spChg chg="mod">
          <ac:chgData name="James Carter" userId="15642c36-216d-415f-acb2-2d2e06c8541f" providerId="ADAL" clId="{1425DB2D-E686-4723-B01D-F11F0BE5D8F5}" dt="2025-03-13T09:17:55.945" v="635"/>
          <ac:spMkLst>
            <pc:docMk/>
            <pc:sldMk cId="1720631800" sldId="310"/>
            <ac:spMk id="39" creationId="{19E90F17-BBFB-978E-974E-821611BC6247}"/>
          </ac:spMkLst>
        </pc:spChg>
        <pc:spChg chg="mod">
          <ac:chgData name="James Carter" userId="15642c36-216d-415f-acb2-2d2e06c8541f" providerId="ADAL" clId="{1425DB2D-E686-4723-B01D-F11F0BE5D8F5}" dt="2025-03-13T09:17:55.945" v="635"/>
          <ac:spMkLst>
            <pc:docMk/>
            <pc:sldMk cId="1720631800" sldId="310"/>
            <ac:spMk id="40" creationId="{93ADC283-6600-0C62-3310-700A998B1B17}"/>
          </ac:spMkLst>
        </pc:spChg>
        <pc:spChg chg="mod">
          <ac:chgData name="James Carter" userId="15642c36-216d-415f-acb2-2d2e06c8541f" providerId="ADAL" clId="{1425DB2D-E686-4723-B01D-F11F0BE5D8F5}" dt="2025-03-13T09:17:55.945" v="635"/>
          <ac:spMkLst>
            <pc:docMk/>
            <pc:sldMk cId="1720631800" sldId="310"/>
            <ac:spMk id="43" creationId="{DC517DCB-1607-6F60-4000-A7C8BA5D7DC1}"/>
          </ac:spMkLst>
        </pc:spChg>
        <pc:spChg chg="mod">
          <ac:chgData name="James Carter" userId="15642c36-216d-415f-acb2-2d2e06c8541f" providerId="ADAL" clId="{1425DB2D-E686-4723-B01D-F11F0BE5D8F5}" dt="2025-03-13T09:17:55.945" v="635"/>
          <ac:spMkLst>
            <pc:docMk/>
            <pc:sldMk cId="1720631800" sldId="310"/>
            <ac:spMk id="46" creationId="{D5758404-E5B9-C3ED-3750-CF66AA1148A4}"/>
          </ac:spMkLst>
        </pc:spChg>
        <pc:spChg chg="mod">
          <ac:chgData name="James Carter" userId="15642c36-216d-415f-acb2-2d2e06c8541f" providerId="ADAL" clId="{1425DB2D-E686-4723-B01D-F11F0BE5D8F5}" dt="2025-03-13T09:17:55.945" v="635"/>
          <ac:spMkLst>
            <pc:docMk/>
            <pc:sldMk cId="1720631800" sldId="310"/>
            <ac:spMk id="48" creationId="{EB72450A-B44F-EEFB-7D42-517F03F3D862}"/>
          </ac:spMkLst>
        </pc:spChg>
        <pc:spChg chg="mod">
          <ac:chgData name="James Carter" userId="15642c36-216d-415f-acb2-2d2e06c8541f" providerId="ADAL" clId="{1425DB2D-E686-4723-B01D-F11F0BE5D8F5}" dt="2025-03-13T09:17:55.945" v="635"/>
          <ac:spMkLst>
            <pc:docMk/>
            <pc:sldMk cId="1720631800" sldId="310"/>
            <ac:spMk id="50" creationId="{CAE03813-F4C3-8B21-98D8-9405DF28E28F}"/>
          </ac:spMkLst>
        </pc:spChg>
        <pc:spChg chg="mod">
          <ac:chgData name="James Carter" userId="15642c36-216d-415f-acb2-2d2e06c8541f" providerId="ADAL" clId="{1425DB2D-E686-4723-B01D-F11F0BE5D8F5}" dt="2025-03-13T09:17:55.945" v="635"/>
          <ac:spMkLst>
            <pc:docMk/>
            <pc:sldMk cId="1720631800" sldId="310"/>
            <ac:spMk id="51" creationId="{9B9D97D0-BD45-CD5D-65E6-83E9124482A7}"/>
          </ac:spMkLst>
        </pc:spChg>
        <pc:spChg chg="mod">
          <ac:chgData name="James Carter" userId="15642c36-216d-415f-acb2-2d2e06c8541f" providerId="ADAL" clId="{1425DB2D-E686-4723-B01D-F11F0BE5D8F5}" dt="2025-03-13T09:17:55.945" v="635"/>
          <ac:spMkLst>
            <pc:docMk/>
            <pc:sldMk cId="1720631800" sldId="310"/>
            <ac:spMk id="52" creationId="{3E21FD91-E6CD-32F0-3FAB-5775B1084EA5}"/>
          </ac:spMkLst>
        </pc:spChg>
        <pc:spChg chg="mod">
          <ac:chgData name="James Carter" userId="15642c36-216d-415f-acb2-2d2e06c8541f" providerId="ADAL" clId="{1425DB2D-E686-4723-B01D-F11F0BE5D8F5}" dt="2025-03-13T09:17:55.945" v="635"/>
          <ac:spMkLst>
            <pc:docMk/>
            <pc:sldMk cId="1720631800" sldId="310"/>
            <ac:spMk id="53" creationId="{60591F71-FCC7-7990-777A-2237A78C7D7F}"/>
          </ac:spMkLst>
        </pc:spChg>
        <pc:picChg chg="add mod">
          <ac:chgData name="James Carter" userId="15642c36-216d-415f-acb2-2d2e06c8541f" providerId="ADAL" clId="{1425DB2D-E686-4723-B01D-F11F0BE5D8F5}" dt="2025-03-13T09:18:29.378" v="641" actId="1076"/>
          <ac:picMkLst>
            <pc:docMk/>
            <pc:sldMk cId="1720631800" sldId="310"/>
            <ac:picMk id="58" creationId="{D1D2E329-04C9-223B-310F-0BDC67F75D47}"/>
          </ac:picMkLst>
        </pc:picChg>
      </pc:sldChg>
      <pc:sldChg chg="addSp delSp modSp add mod modNotesTx">
        <pc:chgData name="James Carter" userId="15642c36-216d-415f-acb2-2d2e06c8541f" providerId="ADAL" clId="{1425DB2D-E686-4723-B01D-F11F0BE5D8F5}" dt="2025-03-13T14:41:32.783" v="2579" actId="20577"/>
        <pc:sldMkLst>
          <pc:docMk/>
          <pc:sldMk cId="2598298971" sldId="311"/>
        </pc:sldMkLst>
        <pc:spChg chg="mod">
          <ac:chgData name="James Carter" userId="15642c36-216d-415f-acb2-2d2e06c8541f" providerId="ADAL" clId="{1425DB2D-E686-4723-B01D-F11F0BE5D8F5}" dt="2025-03-13T14:41:24.783" v="2578" actId="20577"/>
          <ac:spMkLst>
            <pc:docMk/>
            <pc:sldMk cId="2598298971" sldId="311"/>
            <ac:spMk id="2" creationId="{EE16EBD8-DE61-C9A3-05B9-E8907368CC53}"/>
          </ac:spMkLst>
        </pc:spChg>
        <pc:spChg chg="mod">
          <ac:chgData name="James Carter" userId="15642c36-216d-415f-acb2-2d2e06c8541f" providerId="ADAL" clId="{1425DB2D-E686-4723-B01D-F11F0BE5D8F5}" dt="2025-03-13T10:04:29.744" v="861"/>
          <ac:spMkLst>
            <pc:docMk/>
            <pc:sldMk cId="2598298971" sldId="311"/>
            <ac:spMk id="3" creationId="{A141D13F-1205-AEBC-AC74-1EC654FD347A}"/>
          </ac:spMkLst>
        </pc:spChg>
        <pc:spChg chg="mod">
          <ac:chgData name="James Carter" userId="15642c36-216d-415f-acb2-2d2e06c8541f" providerId="ADAL" clId="{1425DB2D-E686-4723-B01D-F11F0BE5D8F5}" dt="2025-03-13T14:41:32.783" v="2579" actId="20577"/>
          <ac:spMkLst>
            <pc:docMk/>
            <pc:sldMk cId="2598298971" sldId="311"/>
            <ac:spMk id="12" creationId="{F4363A13-2260-E733-04B3-7BC18BD92FF2}"/>
          </ac:spMkLst>
        </pc:spChg>
        <pc:spChg chg="add mod">
          <ac:chgData name="James Carter" userId="15642c36-216d-415f-acb2-2d2e06c8541f" providerId="ADAL" clId="{1425DB2D-E686-4723-B01D-F11F0BE5D8F5}" dt="2025-03-13T09:18:58.951" v="646"/>
          <ac:spMkLst>
            <pc:docMk/>
            <pc:sldMk cId="2598298971" sldId="311"/>
            <ac:spMk id="18" creationId="{9085DD7F-E932-C627-A3B5-581A07E10A18}"/>
          </ac:spMkLst>
        </pc:spChg>
        <pc:spChg chg="mod">
          <ac:chgData name="James Carter" userId="15642c36-216d-415f-acb2-2d2e06c8541f" providerId="ADAL" clId="{1425DB2D-E686-4723-B01D-F11F0BE5D8F5}" dt="2025-03-13T09:18:58.951" v="646"/>
          <ac:spMkLst>
            <pc:docMk/>
            <pc:sldMk cId="2598298971" sldId="311"/>
            <ac:spMk id="21" creationId="{8B9499E2-D025-7018-F6F0-88155FE0F872}"/>
          </ac:spMkLst>
        </pc:spChg>
        <pc:spChg chg="mod">
          <ac:chgData name="James Carter" userId="15642c36-216d-415f-acb2-2d2e06c8541f" providerId="ADAL" clId="{1425DB2D-E686-4723-B01D-F11F0BE5D8F5}" dt="2025-03-13T09:18:58.951" v="646"/>
          <ac:spMkLst>
            <pc:docMk/>
            <pc:sldMk cId="2598298971" sldId="311"/>
            <ac:spMk id="33" creationId="{DA18C588-24B8-04DE-ED7F-5BBC5166E894}"/>
          </ac:spMkLst>
        </pc:spChg>
        <pc:spChg chg="mod">
          <ac:chgData name="James Carter" userId="15642c36-216d-415f-acb2-2d2e06c8541f" providerId="ADAL" clId="{1425DB2D-E686-4723-B01D-F11F0BE5D8F5}" dt="2025-03-13T09:18:58.951" v="646"/>
          <ac:spMkLst>
            <pc:docMk/>
            <pc:sldMk cId="2598298971" sldId="311"/>
            <ac:spMk id="34" creationId="{528CFA70-1909-04F0-11FF-DA5EC068A0E5}"/>
          </ac:spMkLst>
        </pc:spChg>
        <pc:spChg chg="mod">
          <ac:chgData name="James Carter" userId="15642c36-216d-415f-acb2-2d2e06c8541f" providerId="ADAL" clId="{1425DB2D-E686-4723-B01D-F11F0BE5D8F5}" dt="2025-03-13T09:18:58.951" v="646"/>
          <ac:spMkLst>
            <pc:docMk/>
            <pc:sldMk cId="2598298971" sldId="311"/>
            <ac:spMk id="36" creationId="{BE39E6C8-B56E-EC27-F78F-1F5F5CF75FAA}"/>
          </ac:spMkLst>
        </pc:spChg>
        <pc:spChg chg="mod">
          <ac:chgData name="James Carter" userId="15642c36-216d-415f-acb2-2d2e06c8541f" providerId="ADAL" clId="{1425DB2D-E686-4723-B01D-F11F0BE5D8F5}" dt="2025-03-13T09:18:58.951" v="646"/>
          <ac:spMkLst>
            <pc:docMk/>
            <pc:sldMk cId="2598298971" sldId="311"/>
            <ac:spMk id="37" creationId="{44E73E6D-5071-3107-2048-D2F48B966DAF}"/>
          </ac:spMkLst>
        </pc:spChg>
        <pc:spChg chg="mod">
          <ac:chgData name="James Carter" userId="15642c36-216d-415f-acb2-2d2e06c8541f" providerId="ADAL" clId="{1425DB2D-E686-4723-B01D-F11F0BE5D8F5}" dt="2025-03-13T09:18:58.951" v="646"/>
          <ac:spMkLst>
            <pc:docMk/>
            <pc:sldMk cId="2598298971" sldId="311"/>
            <ac:spMk id="38" creationId="{D499DA4F-EE34-F00D-C290-F158F31B5C3F}"/>
          </ac:spMkLst>
        </pc:spChg>
        <pc:spChg chg="mod">
          <ac:chgData name="James Carter" userId="15642c36-216d-415f-acb2-2d2e06c8541f" providerId="ADAL" clId="{1425DB2D-E686-4723-B01D-F11F0BE5D8F5}" dt="2025-03-13T09:18:58.951" v="646"/>
          <ac:spMkLst>
            <pc:docMk/>
            <pc:sldMk cId="2598298971" sldId="311"/>
            <ac:spMk id="39" creationId="{7BD415F3-EDD3-A991-E681-3A4DEE3F2C4A}"/>
          </ac:spMkLst>
        </pc:spChg>
        <pc:spChg chg="mod">
          <ac:chgData name="James Carter" userId="15642c36-216d-415f-acb2-2d2e06c8541f" providerId="ADAL" clId="{1425DB2D-E686-4723-B01D-F11F0BE5D8F5}" dt="2025-03-13T09:18:58.951" v="646"/>
          <ac:spMkLst>
            <pc:docMk/>
            <pc:sldMk cId="2598298971" sldId="311"/>
            <ac:spMk id="40" creationId="{96E4C38D-18E5-AB66-B6EE-F0D4C4E681D9}"/>
          </ac:spMkLst>
        </pc:spChg>
        <pc:spChg chg="mod">
          <ac:chgData name="James Carter" userId="15642c36-216d-415f-acb2-2d2e06c8541f" providerId="ADAL" clId="{1425DB2D-E686-4723-B01D-F11F0BE5D8F5}" dt="2025-03-13T09:18:58.951" v="646"/>
          <ac:spMkLst>
            <pc:docMk/>
            <pc:sldMk cId="2598298971" sldId="311"/>
            <ac:spMk id="41" creationId="{A38D56DA-2417-F418-BC6D-C03CCE8E06AA}"/>
          </ac:spMkLst>
        </pc:spChg>
        <pc:picChg chg="mod">
          <ac:chgData name="James Carter" userId="15642c36-216d-415f-acb2-2d2e06c8541f" providerId="ADAL" clId="{1425DB2D-E686-4723-B01D-F11F0BE5D8F5}" dt="2025-03-13T14:10:43.880" v="2404" actId="1035"/>
          <ac:picMkLst>
            <pc:docMk/>
            <pc:sldMk cId="2598298971" sldId="311"/>
            <ac:picMk id="8" creationId="{6965B9B4-891F-8638-C761-947A09146ECD}"/>
          </ac:picMkLst>
        </pc:picChg>
        <pc:picChg chg="mod">
          <ac:chgData name="James Carter" userId="15642c36-216d-415f-acb2-2d2e06c8541f" providerId="ADAL" clId="{1425DB2D-E686-4723-B01D-F11F0BE5D8F5}" dt="2025-03-13T10:40:52.378" v="1144" actId="1076"/>
          <ac:picMkLst>
            <pc:docMk/>
            <pc:sldMk cId="2598298971" sldId="311"/>
            <ac:picMk id="14" creationId="{52137501-82DD-C9C8-F1DB-D11244CFBD84}"/>
          </ac:picMkLst>
        </pc:picChg>
      </pc:sldChg>
      <pc:sldChg chg="addSp delSp modSp add mod modNotesTx">
        <pc:chgData name="James Carter" userId="15642c36-216d-415f-acb2-2d2e06c8541f" providerId="ADAL" clId="{1425DB2D-E686-4723-B01D-F11F0BE5D8F5}" dt="2025-03-13T14:42:01.063" v="2582" actId="1076"/>
        <pc:sldMkLst>
          <pc:docMk/>
          <pc:sldMk cId="2577993402" sldId="312"/>
        </pc:sldMkLst>
        <pc:spChg chg="mod">
          <ac:chgData name="James Carter" userId="15642c36-216d-415f-acb2-2d2e06c8541f" providerId="ADAL" clId="{1425DB2D-E686-4723-B01D-F11F0BE5D8F5}" dt="2025-03-13T10:04:38.891" v="863"/>
          <ac:spMkLst>
            <pc:docMk/>
            <pc:sldMk cId="2577993402" sldId="312"/>
            <ac:spMk id="2" creationId="{8096A665-92A3-FB80-19E5-2B033DB8C94E}"/>
          </ac:spMkLst>
        </pc:spChg>
        <pc:spChg chg="mod">
          <ac:chgData name="James Carter" userId="15642c36-216d-415f-acb2-2d2e06c8541f" providerId="ADAL" clId="{1425DB2D-E686-4723-B01D-F11F0BE5D8F5}" dt="2025-03-13T10:41:02.573" v="1147" actId="14100"/>
          <ac:spMkLst>
            <pc:docMk/>
            <pc:sldMk cId="2577993402" sldId="312"/>
            <ac:spMk id="3" creationId="{C6C288D2-7462-7684-0FDA-B5714DC270A4}"/>
          </ac:spMkLst>
        </pc:spChg>
        <pc:spChg chg="mod">
          <ac:chgData name="James Carter" userId="15642c36-216d-415f-acb2-2d2e06c8541f" providerId="ADAL" clId="{1425DB2D-E686-4723-B01D-F11F0BE5D8F5}" dt="2025-03-13T14:42:01.063" v="2582" actId="1076"/>
          <ac:spMkLst>
            <pc:docMk/>
            <pc:sldMk cId="2577993402" sldId="312"/>
            <ac:spMk id="12" creationId="{CA77595F-D277-E365-E4C6-3BD5062D53BB}"/>
          </ac:spMkLst>
        </pc:spChg>
        <pc:spChg chg="mod">
          <ac:chgData name="James Carter" userId="15642c36-216d-415f-acb2-2d2e06c8541f" providerId="ADAL" clId="{1425DB2D-E686-4723-B01D-F11F0BE5D8F5}" dt="2025-03-13T09:19:25.286" v="653"/>
          <ac:spMkLst>
            <pc:docMk/>
            <pc:sldMk cId="2577993402" sldId="312"/>
            <ac:spMk id="17" creationId="{0659D6BA-BCE1-D9FB-B562-E8B710D56908}"/>
          </ac:spMkLst>
        </pc:spChg>
        <pc:spChg chg="mod">
          <ac:chgData name="James Carter" userId="15642c36-216d-415f-acb2-2d2e06c8541f" providerId="ADAL" clId="{1425DB2D-E686-4723-B01D-F11F0BE5D8F5}" dt="2025-03-13T09:19:25.286" v="653"/>
          <ac:spMkLst>
            <pc:docMk/>
            <pc:sldMk cId="2577993402" sldId="312"/>
            <ac:spMk id="49" creationId="{4D655FA1-2792-2BB2-34EB-49628C551C38}"/>
          </ac:spMkLst>
        </pc:spChg>
        <pc:spChg chg="mod">
          <ac:chgData name="James Carter" userId="15642c36-216d-415f-acb2-2d2e06c8541f" providerId="ADAL" clId="{1425DB2D-E686-4723-B01D-F11F0BE5D8F5}" dt="2025-03-13T09:19:25.286" v="653"/>
          <ac:spMkLst>
            <pc:docMk/>
            <pc:sldMk cId="2577993402" sldId="312"/>
            <ac:spMk id="50" creationId="{66AA7C21-2A0B-7FF8-1AD2-D6947E5C8667}"/>
          </ac:spMkLst>
        </pc:spChg>
        <pc:spChg chg="mod">
          <ac:chgData name="James Carter" userId="15642c36-216d-415f-acb2-2d2e06c8541f" providerId="ADAL" clId="{1425DB2D-E686-4723-B01D-F11F0BE5D8F5}" dt="2025-03-13T09:19:25.286" v="653"/>
          <ac:spMkLst>
            <pc:docMk/>
            <pc:sldMk cId="2577993402" sldId="312"/>
            <ac:spMk id="52" creationId="{E2106828-C85B-405F-55C3-C056FB53D80A}"/>
          </ac:spMkLst>
        </pc:spChg>
        <pc:spChg chg="mod">
          <ac:chgData name="James Carter" userId="15642c36-216d-415f-acb2-2d2e06c8541f" providerId="ADAL" clId="{1425DB2D-E686-4723-B01D-F11F0BE5D8F5}" dt="2025-03-13T09:19:25.286" v="653"/>
          <ac:spMkLst>
            <pc:docMk/>
            <pc:sldMk cId="2577993402" sldId="312"/>
            <ac:spMk id="54" creationId="{6A2A996D-5941-F8B1-A074-7819769900C4}"/>
          </ac:spMkLst>
        </pc:spChg>
        <pc:spChg chg="mod">
          <ac:chgData name="James Carter" userId="15642c36-216d-415f-acb2-2d2e06c8541f" providerId="ADAL" clId="{1425DB2D-E686-4723-B01D-F11F0BE5D8F5}" dt="2025-03-13T09:19:25.286" v="653"/>
          <ac:spMkLst>
            <pc:docMk/>
            <pc:sldMk cId="2577993402" sldId="312"/>
            <ac:spMk id="55" creationId="{B3802322-5E30-F96C-03A0-2079A2A29C71}"/>
          </ac:spMkLst>
        </pc:spChg>
        <pc:spChg chg="mod">
          <ac:chgData name="James Carter" userId="15642c36-216d-415f-acb2-2d2e06c8541f" providerId="ADAL" clId="{1425DB2D-E686-4723-B01D-F11F0BE5D8F5}" dt="2025-03-13T09:19:25.286" v="653"/>
          <ac:spMkLst>
            <pc:docMk/>
            <pc:sldMk cId="2577993402" sldId="312"/>
            <ac:spMk id="56" creationId="{5A0DD77E-914D-ABDD-B0C4-911315E02AF5}"/>
          </ac:spMkLst>
        </pc:spChg>
        <pc:spChg chg="mod">
          <ac:chgData name="James Carter" userId="15642c36-216d-415f-acb2-2d2e06c8541f" providerId="ADAL" clId="{1425DB2D-E686-4723-B01D-F11F0BE5D8F5}" dt="2025-03-13T09:19:25.286" v="653"/>
          <ac:spMkLst>
            <pc:docMk/>
            <pc:sldMk cId="2577993402" sldId="312"/>
            <ac:spMk id="58" creationId="{5BD62ACA-D5AD-6B42-7CCD-565751E8FC98}"/>
          </ac:spMkLst>
        </pc:spChg>
        <pc:spChg chg="mod">
          <ac:chgData name="James Carter" userId="15642c36-216d-415f-acb2-2d2e06c8541f" providerId="ADAL" clId="{1425DB2D-E686-4723-B01D-F11F0BE5D8F5}" dt="2025-03-13T09:19:25.286" v="653"/>
          <ac:spMkLst>
            <pc:docMk/>
            <pc:sldMk cId="2577993402" sldId="312"/>
            <ac:spMk id="59" creationId="{C267B8D0-08A3-DA26-6887-CCEA976A4502}"/>
          </ac:spMkLst>
        </pc:spChg>
        <pc:spChg chg="add mod">
          <ac:chgData name="James Carter" userId="15642c36-216d-415f-acb2-2d2e06c8541f" providerId="ADAL" clId="{1425DB2D-E686-4723-B01D-F11F0BE5D8F5}" dt="2025-03-13T09:19:25.286" v="653"/>
          <ac:spMkLst>
            <pc:docMk/>
            <pc:sldMk cId="2577993402" sldId="312"/>
            <ac:spMk id="60" creationId="{9EEB0E66-BD54-531E-9B16-83BCCF2BC482}"/>
          </ac:spMkLst>
        </pc:spChg>
        <pc:picChg chg="add del">
          <ac:chgData name="James Carter" userId="15642c36-216d-415f-acb2-2d2e06c8541f" providerId="ADAL" clId="{1425DB2D-E686-4723-B01D-F11F0BE5D8F5}" dt="2025-03-13T09:19:22.804" v="651" actId="478"/>
          <ac:picMkLst>
            <pc:docMk/>
            <pc:sldMk cId="2577993402" sldId="312"/>
            <ac:picMk id="14" creationId="{DD41AE7A-F3AB-4054-8586-59F998E59629}"/>
          </ac:picMkLst>
        </pc:picChg>
      </pc:sldChg>
      <pc:sldChg chg="addSp delSp modSp add mod modNotesTx">
        <pc:chgData name="James Carter" userId="15642c36-216d-415f-acb2-2d2e06c8541f" providerId="ADAL" clId="{1425DB2D-E686-4723-B01D-F11F0BE5D8F5}" dt="2025-03-13T14:12:37.782" v="2446"/>
        <pc:sldMkLst>
          <pc:docMk/>
          <pc:sldMk cId="3696715673" sldId="313"/>
        </pc:sldMkLst>
        <pc:spChg chg="mod">
          <ac:chgData name="James Carter" userId="15642c36-216d-415f-acb2-2d2e06c8541f" providerId="ADAL" clId="{1425DB2D-E686-4723-B01D-F11F0BE5D8F5}" dt="2025-03-13T12:20:14.260" v="1909" actId="1036"/>
          <ac:spMkLst>
            <pc:docMk/>
            <pc:sldMk cId="3696715673" sldId="313"/>
            <ac:spMk id="3" creationId="{72F0FFD2-CBDB-D55F-31C6-3AC4B538C79D}"/>
          </ac:spMkLst>
        </pc:spChg>
        <pc:spChg chg="mod">
          <ac:chgData name="James Carter" userId="15642c36-216d-415f-acb2-2d2e06c8541f" providerId="ADAL" clId="{1425DB2D-E686-4723-B01D-F11F0BE5D8F5}" dt="2025-03-13T12:20:14.260" v="1909" actId="1036"/>
          <ac:spMkLst>
            <pc:docMk/>
            <pc:sldMk cId="3696715673" sldId="313"/>
            <ac:spMk id="4" creationId="{867DC9F2-0FC7-1B74-EB58-FBC1B8FF59F2}"/>
          </ac:spMkLst>
        </pc:spChg>
        <pc:spChg chg="mod">
          <ac:chgData name="James Carter" userId="15642c36-216d-415f-acb2-2d2e06c8541f" providerId="ADAL" clId="{1425DB2D-E686-4723-B01D-F11F0BE5D8F5}" dt="2025-03-13T12:20:14.260" v="1909" actId="1036"/>
          <ac:spMkLst>
            <pc:docMk/>
            <pc:sldMk cId="3696715673" sldId="313"/>
            <ac:spMk id="16" creationId="{3755A093-7835-EDC8-9D8F-E79A0DD77E99}"/>
          </ac:spMkLst>
        </pc:spChg>
        <pc:spChg chg="mod">
          <ac:chgData name="James Carter" userId="15642c36-216d-415f-acb2-2d2e06c8541f" providerId="ADAL" clId="{1425DB2D-E686-4723-B01D-F11F0BE5D8F5}" dt="2025-03-13T12:20:14.260" v="1909" actId="1036"/>
          <ac:spMkLst>
            <pc:docMk/>
            <pc:sldMk cId="3696715673" sldId="313"/>
            <ac:spMk id="18" creationId="{D67D66FB-4DBE-9E71-B49E-414E136B8FC3}"/>
          </ac:spMkLst>
        </pc:spChg>
        <pc:spChg chg="mod">
          <ac:chgData name="James Carter" userId="15642c36-216d-415f-acb2-2d2e06c8541f" providerId="ADAL" clId="{1425DB2D-E686-4723-B01D-F11F0BE5D8F5}" dt="2025-03-13T12:20:14.260" v="1909" actId="1036"/>
          <ac:spMkLst>
            <pc:docMk/>
            <pc:sldMk cId="3696715673" sldId="313"/>
            <ac:spMk id="21" creationId="{4132C42E-B901-CF18-87DB-BF9EF7E87A38}"/>
          </ac:spMkLst>
        </pc:spChg>
        <pc:spChg chg="mod">
          <ac:chgData name="James Carter" userId="15642c36-216d-415f-acb2-2d2e06c8541f" providerId="ADAL" clId="{1425DB2D-E686-4723-B01D-F11F0BE5D8F5}" dt="2025-03-13T10:04:57.494" v="868"/>
          <ac:spMkLst>
            <pc:docMk/>
            <pc:sldMk cId="3696715673" sldId="313"/>
            <ac:spMk id="22" creationId="{A7152251-E9F8-6C6E-4BEB-D8E356CEA79E}"/>
          </ac:spMkLst>
        </pc:spChg>
        <pc:spChg chg="add mod">
          <ac:chgData name="James Carter" userId="15642c36-216d-415f-acb2-2d2e06c8541f" providerId="ADAL" clId="{1425DB2D-E686-4723-B01D-F11F0BE5D8F5}" dt="2025-03-13T12:20:14.260" v="1909" actId="1036"/>
          <ac:spMkLst>
            <pc:docMk/>
            <pc:sldMk cId="3696715673" sldId="313"/>
            <ac:spMk id="24" creationId="{20DB6298-8E15-B11D-8723-3B870BE95DAD}"/>
          </ac:spMkLst>
        </pc:spChg>
        <pc:spChg chg="add mod">
          <ac:chgData name="James Carter" userId="15642c36-216d-415f-acb2-2d2e06c8541f" providerId="ADAL" clId="{1425DB2D-E686-4723-B01D-F11F0BE5D8F5}" dt="2025-03-13T12:20:14.260" v="1909" actId="1036"/>
          <ac:spMkLst>
            <pc:docMk/>
            <pc:sldMk cId="3696715673" sldId="313"/>
            <ac:spMk id="25" creationId="{DD6B230B-7587-5F2E-D5BA-49F373DDD734}"/>
          </ac:spMkLst>
        </pc:spChg>
        <pc:spChg chg="mod">
          <ac:chgData name="James Carter" userId="15642c36-216d-415f-acb2-2d2e06c8541f" providerId="ADAL" clId="{1425DB2D-E686-4723-B01D-F11F0BE5D8F5}" dt="2025-03-13T09:20:46.663" v="669" actId="1076"/>
          <ac:spMkLst>
            <pc:docMk/>
            <pc:sldMk cId="3696715673" sldId="313"/>
            <ac:spMk id="26" creationId="{0E6384EC-89A3-88C0-F838-2928DF16F749}"/>
          </ac:spMkLst>
        </pc:spChg>
        <pc:spChg chg="mod">
          <ac:chgData name="James Carter" userId="15642c36-216d-415f-acb2-2d2e06c8541f" providerId="ADAL" clId="{1425DB2D-E686-4723-B01D-F11F0BE5D8F5}" dt="2025-03-13T12:20:14.260" v="1909" actId="1036"/>
          <ac:spMkLst>
            <pc:docMk/>
            <pc:sldMk cId="3696715673" sldId="313"/>
            <ac:spMk id="27" creationId="{89D4CF5E-52BF-82AF-599D-CFEF389B5F91}"/>
          </ac:spMkLst>
        </pc:spChg>
        <pc:spChg chg="mod">
          <ac:chgData name="James Carter" userId="15642c36-216d-415f-acb2-2d2e06c8541f" providerId="ADAL" clId="{1425DB2D-E686-4723-B01D-F11F0BE5D8F5}" dt="2025-03-13T12:20:14.260" v="1909" actId="1036"/>
          <ac:spMkLst>
            <pc:docMk/>
            <pc:sldMk cId="3696715673" sldId="313"/>
            <ac:spMk id="29" creationId="{8092B7DF-15F8-04CA-E729-E22D44126322}"/>
          </ac:spMkLst>
        </pc:spChg>
        <pc:spChg chg="add mod">
          <ac:chgData name="James Carter" userId="15642c36-216d-415f-acb2-2d2e06c8541f" providerId="ADAL" clId="{1425DB2D-E686-4723-B01D-F11F0BE5D8F5}" dt="2025-03-13T09:21:27.845" v="676" actId="1076"/>
          <ac:spMkLst>
            <pc:docMk/>
            <pc:sldMk cId="3696715673" sldId="313"/>
            <ac:spMk id="53" creationId="{694E839C-81E6-1A4D-A56F-8BAE32F84E06}"/>
          </ac:spMkLst>
        </pc:spChg>
        <pc:spChg chg="add mod">
          <ac:chgData name="James Carter" userId="15642c36-216d-415f-acb2-2d2e06c8541f" providerId="ADAL" clId="{1425DB2D-E686-4723-B01D-F11F0BE5D8F5}" dt="2025-03-13T12:20:14.260" v="1909" actId="1036"/>
          <ac:spMkLst>
            <pc:docMk/>
            <pc:sldMk cId="3696715673" sldId="313"/>
            <ac:spMk id="54" creationId="{93897E2F-BB6A-2267-7392-1C701C871EFC}"/>
          </ac:spMkLst>
        </pc:spChg>
        <pc:picChg chg="add mod">
          <ac:chgData name="James Carter" userId="15642c36-216d-415f-acb2-2d2e06c8541f" providerId="ADAL" clId="{1425DB2D-E686-4723-B01D-F11F0BE5D8F5}" dt="2025-03-13T09:20:50.050" v="670" actId="1076"/>
          <ac:picMkLst>
            <pc:docMk/>
            <pc:sldMk cId="3696715673" sldId="313"/>
            <ac:picMk id="55" creationId="{1535854C-4F0E-0C32-9904-9114347A4339}"/>
          </ac:picMkLst>
        </pc:picChg>
      </pc:sldChg>
      <pc:sldChg chg="addSp modSp add mod modNotesTx">
        <pc:chgData name="James Carter" userId="15642c36-216d-415f-acb2-2d2e06c8541f" providerId="ADAL" clId="{1425DB2D-E686-4723-B01D-F11F0BE5D8F5}" dt="2025-03-13T12:22:34.991" v="1975" actId="1035"/>
        <pc:sldMkLst>
          <pc:docMk/>
          <pc:sldMk cId="3812769501" sldId="314"/>
        </pc:sldMkLst>
        <pc:spChg chg="mod">
          <ac:chgData name="James Carter" userId="15642c36-216d-415f-acb2-2d2e06c8541f" providerId="ADAL" clId="{1425DB2D-E686-4723-B01D-F11F0BE5D8F5}" dt="2025-03-13T10:05:35.619" v="877" actId="120"/>
          <ac:spMkLst>
            <pc:docMk/>
            <pc:sldMk cId="3812769501" sldId="314"/>
            <ac:spMk id="2" creationId="{22AA26DF-7E42-20D4-5409-7449C43C11C9}"/>
          </ac:spMkLst>
        </pc:spChg>
        <pc:spChg chg="mod">
          <ac:chgData name="James Carter" userId="15642c36-216d-415f-acb2-2d2e06c8541f" providerId="ADAL" clId="{1425DB2D-E686-4723-B01D-F11F0BE5D8F5}" dt="2025-03-13T09:22:02.110" v="678"/>
          <ac:spMkLst>
            <pc:docMk/>
            <pc:sldMk cId="3812769501" sldId="314"/>
            <ac:spMk id="6" creationId="{18176E89-0885-9A79-D9FB-8BA62224A012}"/>
          </ac:spMkLst>
        </pc:spChg>
        <pc:spChg chg="mod">
          <ac:chgData name="James Carter" userId="15642c36-216d-415f-acb2-2d2e06c8541f" providerId="ADAL" clId="{1425DB2D-E686-4723-B01D-F11F0BE5D8F5}" dt="2025-03-13T09:22:02.110" v="678"/>
          <ac:spMkLst>
            <pc:docMk/>
            <pc:sldMk cId="3812769501" sldId="314"/>
            <ac:spMk id="7" creationId="{85CAAEE5-F0EB-69B3-AFDA-2364697D7722}"/>
          </ac:spMkLst>
        </pc:spChg>
        <pc:spChg chg="mod">
          <ac:chgData name="James Carter" userId="15642c36-216d-415f-acb2-2d2e06c8541f" providerId="ADAL" clId="{1425DB2D-E686-4723-B01D-F11F0BE5D8F5}" dt="2025-03-13T09:22:02.110" v="678"/>
          <ac:spMkLst>
            <pc:docMk/>
            <pc:sldMk cId="3812769501" sldId="314"/>
            <ac:spMk id="9" creationId="{018C50BE-9601-391F-77AC-09AFFEC1EF24}"/>
          </ac:spMkLst>
        </pc:spChg>
        <pc:spChg chg="mod">
          <ac:chgData name="James Carter" userId="15642c36-216d-415f-acb2-2d2e06c8541f" providerId="ADAL" clId="{1425DB2D-E686-4723-B01D-F11F0BE5D8F5}" dt="2025-03-13T09:22:02.110" v="678"/>
          <ac:spMkLst>
            <pc:docMk/>
            <pc:sldMk cId="3812769501" sldId="314"/>
            <ac:spMk id="11" creationId="{15BB7D7B-BA25-152D-104D-657313C61AED}"/>
          </ac:spMkLst>
        </pc:spChg>
        <pc:spChg chg="mod">
          <ac:chgData name="James Carter" userId="15642c36-216d-415f-acb2-2d2e06c8541f" providerId="ADAL" clId="{1425DB2D-E686-4723-B01D-F11F0BE5D8F5}" dt="2025-03-13T09:22:02.110" v="678"/>
          <ac:spMkLst>
            <pc:docMk/>
            <pc:sldMk cId="3812769501" sldId="314"/>
            <ac:spMk id="12" creationId="{E07474CA-7997-249B-5145-CB7280F1EE19}"/>
          </ac:spMkLst>
        </pc:spChg>
        <pc:spChg chg="add mod">
          <ac:chgData name="James Carter" userId="15642c36-216d-415f-acb2-2d2e06c8541f" providerId="ADAL" clId="{1425DB2D-E686-4723-B01D-F11F0BE5D8F5}" dt="2025-03-13T10:41:58.832" v="1162" actId="1076"/>
          <ac:spMkLst>
            <pc:docMk/>
            <pc:sldMk cId="3812769501" sldId="314"/>
            <ac:spMk id="13" creationId="{6F6AB927-400D-6A48-00F0-E8A5413E7A38}"/>
          </ac:spMkLst>
        </pc:spChg>
        <pc:spChg chg="add mod">
          <ac:chgData name="James Carter" userId="15642c36-216d-415f-acb2-2d2e06c8541f" providerId="ADAL" clId="{1425DB2D-E686-4723-B01D-F11F0BE5D8F5}" dt="2025-03-13T10:41:41.619" v="1158" actId="1076"/>
          <ac:spMkLst>
            <pc:docMk/>
            <pc:sldMk cId="3812769501" sldId="314"/>
            <ac:spMk id="16" creationId="{51C3707B-4250-88C5-18F2-04374F62007B}"/>
          </ac:spMkLst>
        </pc:spChg>
        <pc:spChg chg="mod">
          <ac:chgData name="James Carter" userId="15642c36-216d-415f-acb2-2d2e06c8541f" providerId="ADAL" clId="{1425DB2D-E686-4723-B01D-F11F0BE5D8F5}" dt="2025-03-13T10:05:35.619" v="877" actId="120"/>
          <ac:spMkLst>
            <pc:docMk/>
            <pc:sldMk cId="3812769501" sldId="314"/>
            <ac:spMk id="18" creationId="{A57100B0-A488-A56A-3481-79E63F558123}"/>
          </ac:spMkLst>
        </pc:spChg>
        <pc:spChg chg="mod">
          <ac:chgData name="James Carter" userId="15642c36-216d-415f-acb2-2d2e06c8541f" providerId="ADAL" clId="{1425DB2D-E686-4723-B01D-F11F0BE5D8F5}" dt="2025-03-13T09:22:09.703" v="679"/>
          <ac:spMkLst>
            <pc:docMk/>
            <pc:sldMk cId="3812769501" sldId="314"/>
            <ac:spMk id="19" creationId="{53AFC535-4594-CC27-ED88-02E2F9260238}"/>
          </ac:spMkLst>
        </pc:spChg>
        <pc:spChg chg="add mod">
          <ac:chgData name="James Carter" userId="15642c36-216d-415f-acb2-2d2e06c8541f" providerId="ADAL" clId="{1425DB2D-E686-4723-B01D-F11F0BE5D8F5}" dt="2025-03-13T10:42:14.543" v="1165" actId="1076"/>
          <ac:spMkLst>
            <pc:docMk/>
            <pc:sldMk cId="3812769501" sldId="314"/>
            <ac:spMk id="20" creationId="{4D705939-B074-9933-AC93-261D9C4FFA00}"/>
          </ac:spMkLst>
        </pc:spChg>
        <pc:spChg chg="add mod">
          <ac:chgData name="James Carter" userId="15642c36-216d-415f-acb2-2d2e06c8541f" providerId="ADAL" clId="{1425DB2D-E686-4723-B01D-F11F0BE5D8F5}" dt="2025-03-13T10:42:07.310" v="1164" actId="1076"/>
          <ac:spMkLst>
            <pc:docMk/>
            <pc:sldMk cId="3812769501" sldId="314"/>
            <ac:spMk id="21" creationId="{43FF4A6D-8E1B-7F09-24C3-FC130CED3AEC}"/>
          </ac:spMkLst>
        </pc:spChg>
        <pc:spChg chg="mod">
          <ac:chgData name="James Carter" userId="15642c36-216d-415f-acb2-2d2e06c8541f" providerId="ADAL" clId="{1425DB2D-E686-4723-B01D-F11F0BE5D8F5}" dt="2025-03-13T10:42:02.081" v="1163" actId="1076"/>
          <ac:spMkLst>
            <pc:docMk/>
            <pc:sldMk cId="3812769501" sldId="314"/>
            <ac:spMk id="25" creationId="{5CE71755-7737-C45A-41D3-9AE48D85B550}"/>
          </ac:spMkLst>
        </pc:spChg>
        <pc:spChg chg="mod">
          <ac:chgData name="James Carter" userId="15642c36-216d-415f-acb2-2d2e06c8541f" providerId="ADAL" clId="{1425DB2D-E686-4723-B01D-F11F0BE5D8F5}" dt="2025-03-13T10:05:35.619" v="877" actId="120"/>
          <ac:spMkLst>
            <pc:docMk/>
            <pc:sldMk cId="3812769501" sldId="314"/>
            <ac:spMk id="30" creationId="{291BAC8C-98F1-EE64-AECC-7A5010A0A082}"/>
          </ac:spMkLst>
        </pc:spChg>
        <pc:spChg chg="mod">
          <ac:chgData name="James Carter" userId="15642c36-216d-415f-acb2-2d2e06c8541f" providerId="ADAL" clId="{1425DB2D-E686-4723-B01D-F11F0BE5D8F5}" dt="2025-03-13T10:41:46.322" v="1160" actId="14100"/>
          <ac:spMkLst>
            <pc:docMk/>
            <pc:sldMk cId="3812769501" sldId="314"/>
            <ac:spMk id="31" creationId="{9168EA8B-C3C1-093C-CBE0-808E1F5E7DE0}"/>
          </ac:spMkLst>
        </pc:spChg>
        <pc:spChg chg="mod">
          <ac:chgData name="James Carter" userId="15642c36-216d-415f-acb2-2d2e06c8541f" providerId="ADAL" clId="{1425DB2D-E686-4723-B01D-F11F0BE5D8F5}" dt="2025-03-13T10:41:38.607" v="1157" actId="1076"/>
          <ac:spMkLst>
            <pc:docMk/>
            <pc:sldMk cId="3812769501" sldId="314"/>
            <ac:spMk id="33" creationId="{EF02F148-12A4-3498-5816-7E7F644868C0}"/>
          </ac:spMkLst>
        </pc:spChg>
        <pc:spChg chg="mod">
          <ac:chgData name="James Carter" userId="15642c36-216d-415f-acb2-2d2e06c8541f" providerId="ADAL" clId="{1425DB2D-E686-4723-B01D-F11F0BE5D8F5}" dt="2025-03-13T10:05:35.619" v="877" actId="120"/>
          <ac:spMkLst>
            <pc:docMk/>
            <pc:sldMk cId="3812769501" sldId="314"/>
            <ac:spMk id="36" creationId="{60F03D9A-506D-B75D-D839-32F8180BE85B}"/>
          </ac:spMkLst>
        </pc:spChg>
        <pc:spChg chg="mod">
          <ac:chgData name="James Carter" userId="15642c36-216d-415f-acb2-2d2e06c8541f" providerId="ADAL" clId="{1425DB2D-E686-4723-B01D-F11F0BE5D8F5}" dt="2025-03-13T10:42:40.111" v="1171" actId="1076"/>
          <ac:spMkLst>
            <pc:docMk/>
            <pc:sldMk cId="3812769501" sldId="314"/>
            <ac:spMk id="37" creationId="{16192E01-E705-B049-5C56-5B4E2111CEF6}"/>
          </ac:spMkLst>
        </pc:spChg>
        <pc:spChg chg="mod">
          <ac:chgData name="James Carter" userId="15642c36-216d-415f-acb2-2d2e06c8541f" providerId="ADAL" clId="{1425DB2D-E686-4723-B01D-F11F0BE5D8F5}" dt="2025-03-13T10:42:46.323" v="1173" actId="1076"/>
          <ac:spMkLst>
            <pc:docMk/>
            <pc:sldMk cId="3812769501" sldId="314"/>
            <ac:spMk id="39" creationId="{8CF88BA3-8A81-40BF-ABCC-515699CE1936}"/>
          </ac:spMkLst>
        </pc:spChg>
        <pc:spChg chg="mod">
          <ac:chgData name="James Carter" userId="15642c36-216d-415f-acb2-2d2e06c8541f" providerId="ADAL" clId="{1425DB2D-E686-4723-B01D-F11F0BE5D8F5}" dt="2025-03-13T10:42:35.730" v="1169" actId="1076"/>
          <ac:spMkLst>
            <pc:docMk/>
            <pc:sldMk cId="3812769501" sldId="314"/>
            <ac:spMk id="41" creationId="{E69784DF-EB78-4C0E-7987-BBA85F50EFB7}"/>
          </ac:spMkLst>
        </pc:spChg>
        <pc:grpChg chg="add mod">
          <ac:chgData name="James Carter" userId="15642c36-216d-415f-acb2-2d2e06c8541f" providerId="ADAL" clId="{1425DB2D-E686-4723-B01D-F11F0BE5D8F5}" dt="2025-03-13T10:41:24.878" v="1154" actId="1076"/>
          <ac:grpSpMkLst>
            <pc:docMk/>
            <pc:sldMk cId="3812769501" sldId="314"/>
            <ac:grpSpMk id="3" creationId="{04715771-9273-C916-FFD7-935D7026BB40}"/>
          </ac:grpSpMkLst>
        </pc:grpChg>
        <pc:grpChg chg="mod">
          <ac:chgData name="James Carter" userId="15642c36-216d-415f-acb2-2d2e06c8541f" providerId="ADAL" clId="{1425DB2D-E686-4723-B01D-F11F0BE5D8F5}" dt="2025-03-13T09:22:02.110" v="678"/>
          <ac:grpSpMkLst>
            <pc:docMk/>
            <pc:sldMk cId="3812769501" sldId="314"/>
            <ac:grpSpMk id="4" creationId="{63FE03B2-4E2E-DA3B-1AEB-BF3DAC1D9D5B}"/>
          </ac:grpSpMkLst>
        </pc:grpChg>
        <pc:grpChg chg="mod">
          <ac:chgData name="James Carter" userId="15642c36-216d-415f-acb2-2d2e06c8541f" providerId="ADAL" clId="{1425DB2D-E686-4723-B01D-F11F0BE5D8F5}" dt="2025-03-13T09:22:02.110" v="678"/>
          <ac:grpSpMkLst>
            <pc:docMk/>
            <pc:sldMk cId="3812769501" sldId="314"/>
            <ac:grpSpMk id="5" creationId="{0DD6D6D1-03E4-22BB-63FF-71BE18C31C53}"/>
          </ac:grpSpMkLst>
        </pc:grpChg>
        <pc:grpChg chg="add mod">
          <ac:chgData name="James Carter" userId="15642c36-216d-415f-acb2-2d2e06c8541f" providerId="ADAL" clId="{1425DB2D-E686-4723-B01D-F11F0BE5D8F5}" dt="2025-03-13T10:42:19.687" v="1166" actId="1076"/>
          <ac:grpSpMkLst>
            <pc:docMk/>
            <pc:sldMk cId="3812769501" sldId="314"/>
            <ac:grpSpMk id="17" creationId="{C173FA7F-47CA-A548-2867-28C2F7FCB432}"/>
          </ac:grpSpMkLst>
        </pc:grpChg>
        <pc:picChg chg="mod">
          <ac:chgData name="James Carter" userId="15642c36-216d-415f-acb2-2d2e06c8541f" providerId="ADAL" clId="{1425DB2D-E686-4723-B01D-F11F0BE5D8F5}" dt="2025-03-13T10:41:18.568" v="1153" actId="1076"/>
          <ac:picMkLst>
            <pc:docMk/>
            <pc:sldMk cId="3812769501" sldId="314"/>
            <ac:picMk id="14" creationId="{1219CF52-9098-925D-9E8A-4D026D990238}"/>
          </ac:picMkLst>
        </pc:picChg>
      </pc:sldChg>
      <pc:sldChg chg="addSp delSp modSp add mod ord modNotesTx">
        <pc:chgData name="James Carter" userId="15642c36-216d-415f-acb2-2d2e06c8541f" providerId="ADAL" clId="{1425DB2D-E686-4723-B01D-F11F0BE5D8F5}" dt="2025-03-13T14:44:33.042" v="2591" actId="1076"/>
        <pc:sldMkLst>
          <pc:docMk/>
          <pc:sldMk cId="4216497233" sldId="315"/>
        </pc:sldMkLst>
        <pc:spChg chg="mod">
          <ac:chgData name="James Carter" userId="15642c36-216d-415f-acb2-2d2e06c8541f" providerId="ADAL" clId="{1425DB2D-E686-4723-B01D-F11F0BE5D8F5}" dt="2025-03-13T10:43:03.908" v="1175" actId="120"/>
          <ac:spMkLst>
            <pc:docMk/>
            <pc:sldMk cId="4216497233" sldId="315"/>
            <ac:spMk id="2" creationId="{9E12E1E5-52DD-15EB-FC56-59B82F352931}"/>
          </ac:spMkLst>
        </pc:spChg>
        <pc:spChg chg="add mod">
          <ac:chgData name="James Carter" userId="15642c36-216d-415f-acb2-2d2e06c8541f" providerId="ADAL" clId="{1425DB2D-E686-4723-B01D-F11F0BE5D8F5}" dt="2025-03-13T10:43:00.378" v="1174" actId="1076"/>
          <ac:spMkLst>
            <pc:docMk/>
            <pc:sldMk cId="4216497233" sldId="315"/>
            <ac:spMk id="22" creationId="{F521CB29-5498-499C-1690-A4692C974429}"/>
          </ac:spMkLst>
        </pc:spChg>
        <pc:spChg chg="mod">
          <ac:chgData name="James Carter" userId="15642c36-216d-415f-acb2-2d2e06c8541f" providerId="ADAL" clId="{1425DB2D-E686-4723-B01D-F11F0BE5D8F5}" dt="2025-03-13T09:25:10.194" v="688"/>
          <ac:spMkLst>
            <pc:docMk/>
            <pc:sldMk cId="4216497233" sldId="315"/>
            <ac:spMk id="24" creationId="{F34A861F-C732-9D75-F6E5-BDEB135DC3FA}"/>
          </ac:spMkLst>
        </pc:spChg>
        <pc:spChg chg="mod">
          <ac:chgData name="James Carter" userId="15642c36-216d-415f-acb2-2d2e06c8541f" providerId="ADAL" clId="{1425DB2D-E686-4723-B01D-F11F0BE5D8F5}" dt="2025-03-13T14:44:07.594" v="2590" actId="1076"/>
          <ac:spMkLst>
            <pc:docMk/>
            <pc:sldMk cId="4216497233" sldId="315"/>
            <ac:spMk id="25" creationId="{602B5515-224D-F56C-22DB-13113CEE27CA}"/>
          </ac:spMkLst>
        </pc:spChg>
        <pc:spChg chg="mod">
          <ac:chgData name="James Carter" userId="15642c36-216d-415f-acb2-2d2e06c8541f" providerId="ADAL" clId="{1425DB2D-E686-4723-B01D-F11F0BE5D8F5}" dt="2025-03-13T09:25:10.194" v="688"/>
          <ac:spMkLst>
            <pc:docMk/>
            <pc:sldMk cId="4216497233" sldId="315"/>
            <ac:spMk id="26" creationId="{22A8F104-BE22-3574-DC81-EA53F6E66765}"/>
          </ac:spMkLst>
        </pc:spChg>
        <pc:spChg chg="add mod">
          <ac:chgData name="James Carter" userId="15642c36-216d-415f-acb2-2d2e06c8541f" providerId="ADAL" clId="{1425DB2D-E686-4723-B01D-F11F0BE5D8F5}" dt="2025-03-13T10:43:13.137" v="1178" actId="1076"/>
          <ac:spMkLst>
            <pc:docMk/>
            <pc:sldMk cId="4216497233" sldId="315"/>
            <ac:spMk id="27" creationId="{A0D57E6F-7929-42B0-22A4-74F387DFA17F}"/>
          </ac:spMkLst>
        </pc:spChg>
        <pc:spChg chg="mod">
          <ac:chgData name="James Carter" userId="15642c36-216d-415f-acb2-2d2e06c8541f" providerId="ADAL" clId="{1425DB2D-E686-4723-B01D-F11F0BE5D8F5}" dt="2025-03-13T10:43:03.908" v="1175" actId="120"/>
          <ac:spMkLst>
            <pc:docMk/>
            <pc:sldMk cId="4216497233" sldId="315"/>
            <ac:spMk id="29" creationId="{8DDFEA8F-6F80-7C75-47E4-F21C458B2B90}"/>
          </ac:spMkLst>
        </pc:spChg>
        <pc:spChg chg="mod">
          <ac:chgData name="James Carter" userId="15642c36-216d-415f-acb2-2d2e06c8541f" providerId="ADAL" clId="{1425DB2D-E686-4723-B01D-F11F0BE5D8F5}" dt="2025-03-13T10:43:03.908" v="1175" actId="120"/>
          <ac:spMkLst>
            <pc:docMk/>
            <pc:sldMk cId="4216497233" sldId="315"/>
            <ac:spMk id="30" creationId="{212F2AB9-7187-10A6-A2EA-568B3F1125AB}"/>
          </ac:spMkLst>
        </pc:spChg>
        <pc:spChg chg="mod">
          <ac:chgData name="James Carter" userId="15642c36-216d-415f-acb2-2d2e06c8541f" providerId="ADAL" clId="{1425DB2D-E686-4723-B01D-F11F0BE5D8F5}" dt="2025-03-13T10:43:15.259" v="1179" actId="14100"/>
          <ac:spMkLst>
            <pc:docMk/>
            <pc:sldMk cId="4216497233" sldId="315"/>
            <ac:spMk id="31" creationId="{CC4EBC9B-8FB6-A1FD-BC1F-37A68F01B68D}"/>
          </ac:spMkLst>
        </pc:spChg>
        <pc:spChg chg="mod">
          <ac:chgData name="James Carter" userId="15642c36-216d-415f-acb2-2d2e06c8541f" providerId="ADAL" clId="{1425DB2D-E686-4723-B01D-F11F0BE5D8F5}" dt="2025-03-13T14:43:40.831" v="2588" actId="1076"/>
          <ac:spMkLst>
            <pc:docMk/>
            <pc:sldMk cId="4216497233" sldId="315"/>
            <ac:spMk id="33" creationId="{95841381-3808-6306-B1F6-49F6CE0D6679}"/>
          </ac:spMkLst>
        </pc:spChg>
        <pc:spChg chg="mod">
          <ac:chgData name="James Carter" userId="15642c36-216d-415f-acb2-2d2e06c8541f" providerId="ADAL" clId="{1425DB2D-E686-4723-B01D-F11F0BE5D8F5}" dt="2025-03-13T09:25:17.453" v="689"/>
          <ac:spMkLst>
            <pc:docMk/>
            <pc:sldMk cId="4216497233" sldId="315"/>
            <ac:spMk id="34" creationId="{7511935D-2114-D3B3-C157-0EF398163BBA}"/>
          </ac:spMkLst>
        </pc:spChg>
        <pc:spChg chg="add mod">
          <ac:chgData name="James Carter" userId="15642c36-216d-415f-acb2-2d2e06c8541f" providerId="ADAL" clId="{1425DB2D-E686-4723-B01D-F11F0BE5D8F5}" dt="2025-03-13T10:43:22.522" v="1181" actId="1076"/>
          <ac:spMkLst>
            <pc:docMk/>
            <pc:sldMk cId="4216497233" sldId="315"/>
            <ac:spMk id="35" creationId="{0DD73A4A-2470-42F4-7E5E-89633FE4C4F0}"/>
          </ac:spMkLst>
        </pc:spChg>
        <pc:spChg chg="mod">
          <ac:chgData name="James Carter" userId="15642c36-216d-415f-acb2-2d2e06c8541f" providerId="ADAL" clId="{1425DB2D-E686-4723-B01D-F11F0BE5D8F5}" dt="2025-03-13T10:43:03.908" v="1175" actId="120"/>
          <ac:spMkLst>
            <pc:docMk/>
            <pc:sldMk cId="4216497233" sldId="315"/>
            <ac:spMk id="36" creationId="{CAA4D531-6085-B317-B57D-6C8ECC17C414}"/>
          </ac:spMkLst>
        </pc:spChg>
        <pc:spChg chg="mod">
          <ac:chgData name="James Carter" userId="15642c36-216d-415f-acb2-2d2e06c8541f" providerId="ADAL" clId="{1425DB2D-E686-4723-B01D-F11F0BE5D8F5}" dt="2025-03-13T10:44:18.344" v="1184" actId="14100"/>
          <ac:spMkLst>
            <pc:docMk/>
            <pc:sldMk cId="4216497233" sldId="315"/>
            <ac:spMk id="37" creationId="{764E36ED-B068-DBF9-021D-25AF3E24F9E4}"/>
          </ac:spMkLst>
        </pc:spChg>
        <pc:spChg chg="mod">
          <ac:chgData name="James Carter" userId="15642c36-216d-415f-acb2-2d2e06c8541f" providerId="ADAL" clId="{1425DB2D-E686-4723-B01D-F11F0BE5D8F5}" dt="2025-03-13T10:43:03.908" v="1175" actId="120"/>
          <ac:spMkLst>
            <pc:docMk/>
            <pc:sldMk cId="4216497233" sldId="315"/>
            <ac:spMk id="38" creationId="{C6D7BB30-F23C-2DD1-DF16-984A79435306}"/>
          </ac:spMkLst>
        </pc:spChg>
        <pc:spChg chg="mod">
          <ac:chgData name="James Carter" userId="15642c36-216d-415f-acb2-2d2e06c8541f" providerId="ADAL" clId="{1425DB2D-E686-4723-B01D-F11F0BE5D8F5}" dt="2025-03-13T14:44:33.042" v="2591" actId="1076"/>
          <ac:spMkLst>
            <pc:docMk/>
            <pc:sldMk cId="4216497233" sldId="315"/>
            <ac:spMk id="39" creationId="{0504A155-D4A8-A9EE-4795-0C46F8597047}"/>
          </ac:spMkLst>
        </pc:spChg>
        <pc:spChg chg="mod">
          <ac:chgData name="James Carter" userId="15642c36-216d-415f-acb2-2d2e06c8541f" providerId="ADAL" clId="{1425DB2D-E686-4723-B01D-F11F0BE5D8F5}" dt="2025-03-13T10:44:37.788" v="1186" actId="1076"/>
          <ac:spMkLst>
            <pc:docMk/>
            <pc:sldMk cId="4216497233" sldId="315"/>
            <ac:spMk id="41" creationId="{E16EE678-5007-2981-3A3D-2C443E074FA1}"/>
          </ac:spMkLst>
        </pc:spChg>
        <pc:spChg chg="mod">
          <ac:chgData name="James Carter" userId="15642c36-216d-415f-acb2-2d2e06c8541f" providerId="ADAL" clId="{1425DB2D-E686-4723-B01D-F11F0BE5D8F5}" dt="2025-03-13T09:25:17.453" v="689"/>
          <ac:spMkLst>
            <pc:docMk/>
            <pc:sldMk cId="4216497233" sldId="315"/>
            <ac:spMk id="45" creationId="{4DEC6A4C-A3D2-CCCF-7F66-C51BA1455EEC}"/>
          </ac:spMkLst>
        </pc:spChg>
        <pc:spChg chg="mod">
          <ac:chgData name="James Carter" userId="15642c36-216d-415f-acb2-2d2e06c8541f" providerId="ADAL" clId="{1425DB2D-E686-4723-B01D-F11F0BE5D8F5}" dt="2025-03-13T10:43:03.908" v="1175" actId="120"/>
          <ac:spMkLst>
            <pc:docMk/>
            <pc:sldMk cId="4216497233" sldId="315"/>
            <ac:spMk id="46" creationId="{FEFBE06A-EF2D-22EF-8EE5-DFEC6EE83EEE}"/>
          </ac:spMkLst>
        </pc:spChg>
        <pc:grpChg chg="add mod">
          <ac:chgData name="James Carter" userId="15642c36-216d-415f-acb2-2d2e06c8541f" providerId="ADAL" clId="{1425DB2D-E686-4723-B01D-F11F0BE5D8F5}" dt="2025-03-13T10:43:19.331" v="1180" actId="1076"/>
          <ac:grpSpMkLst>
            <pc:docMk/>
            <pc:sldMk cId="4216497233" sldId="315"/>
            <ac:grpSpMk id="23" creationId="{B2187C42-6A15-1D1F-7D89-092AD9E37C99}"/>
          </ac:grpSpMkLst>
        </pc:grpChg>
        <pc:grpChg chg="add mod">
          <ac:chgData name="James Carter" userId="15642c36-216d-415f-acb2-2d2e06c8541f" providerId="ADAL" clId="{1425DB2D-E686-4723-B01D-F11F0BE5D8F5}" dt="2025-03-13T10:43:31.674" v="1183" actId="1076"/>
          <ac:grpSpMkLst>
            <pc:docMk/>
            <pc:sldMk cId="4216497233" sldId="315"/>
            <ac:grpSpMk id="28" creationId="{D3D69CEB-B256-4E6E-44E4-8E058D60DFED}"/>
          </ac:grpSpMkLst>
        </pc:grpChg>
        <pc:grpChg chg="add mod">
          <ac:chgData name="James Carter" userId="15642c36-216d-415f-acb2-2d2e06c8541f" providerId="ADAL" clId="{1425DB2D-E686-4723-B01D-F11F0BE5D8F5}" dt="2025-03-13T10:43:26.641" v="1182" actId="1076"/>
          <ac:grpSpMkLst>
            <pc:docMk/>
            <pc:sldMk cId="4216497233" sldId="315"/>
            <ac:grpSpMk id="42" creationId="{E683C44E-B690-1ECA-FE8B-BD21DC24A925}"/>
          </ac:grpSpMkLst>
        </pc:grpChg>
      </pc:sldChg>
      <pc:sldChg chg="addSp delSp modSp add mod modNotesTx">
        <pc:chgData name="James Carter" userId="15642c36-216d-415f-acb2-2d2e06c8541f" providerId="ADAL" clId="{1425DB2D-E686-4723-B01D-F11F0BE5D8F5}" dt="2025-03-13T12:22:58.040" v="1981"/>
        <pc:sldMkLst>
          <pc:docMk/>
          <pc:sldMk cId="150265833" sldId="316"/>
        </pc:sldMkLst>
        <pc:spChg chg="mod">
          <ac:chgData name="James Carter" userId="15642c36-216d-415f-acb2-2d2e06c8541f" providerId="ADAL" clId="{1425DB2D-E686-4723-B01D-F11F0BE5D8F5}" dt="2025-03-13T10:44:47.300" v="1187" actId="1076"/>
          <ac:spMkLst>
            <pc:docMk/>
            <pc:sldMk cId="150265833" sldId="316"/>
            <ac:spMk id="2" creationId="{6BF9C396-1D59-7B67-2541-1733BE6BFD93}"/>
          </ac:spMkLst>
        </pc:spChg>
        <pc:spChg chg="add mod">
          <ac:chgData name="James Carter" userId="15642c36-216d-415f-acb2-2d2e06c8541f" providerId="ADAL" clId="{1425DB2D-E686-4723-B01D-F11F0BE5D8F5}" dt="2025-03-13T09:25:36.857" v="693"/>
          <ac:spMkLst>
            <pc:docMk/>
            <pc:sldMk cId="150265833" sldId="316"/>
            <ac:spMk id="3" creationId="{396061B5-D3E3-77A8-CDFC-88D88A1FDEB3}"/>
          </ac:spMkLst>
        </pc:spChg>
        <pc:spChg chg="mod">
          <ac:chgData name="James Carter" userId="15642c36-216d-415f-acb2-2d2e06c8541f" providerId="ADAL" clId="{1425DB2D-E686-4723-B01D-F11F0BE5D8F5}" dt="2025-03-13T12:22:53.652" v="1978"/>
          <ac:spMkLst>
            <pc:docMk/>
            <pc:sldMk cId="150265833" sldId="316"/>
            <ac:spMk id="5" creationId="{F24C3DF9-6217-83EE-108B-7660DFC14750}"/>
          </ac:spMkLst>
        </pc:spChg>
        <pc:spChg chg="mod">
          <ac:chgData name="James Carter" userId="15642c36-216d-415f-acb2-2d2e06c8541f" providerId="ADAL" clId="{1425DB2D-E686-4723-B01D-F11F0BE5D8F5}" dt="2025-03-13T12:22:58.040" v="1981"/>
          <ac:spMkLst>
            <pc:docMk/>
            <pc:sldMk cId="150265833" sldId="316"/>
            <ac:spMk id="6" creationId="{9CE2AF5E-92A7-2907-5458-7DEAD17989BE}"/>
          </ac:spMkLst>
        </pc:spChg>
        <pc:spChg chg="mod">
          <ac:chgData name="James Carter" userId="15642c36-216d-415f-acb2-2d2e06c8541f" providerId="ADAL" clId="{1425DB2D-E686-4723-B01D-F11F0BE5D8F5}" dt="2025-03-13T10:44:51.041" v="1188" actId="1076"/>
          <ac:spMkLst>
            <pc:docMk/>
            <pc:sldMk cId="150265833" sldId="316"/>
            <ac:spMk id="12" creationId="{0C2A658F-CB1C-282F-46E4-1250DF15024E}"/>
          </ac:spMkLst>
        </pc:spChg>
        <pc:spChg chg="mod">
          <ac:chgData name="James Carter" userId="15642c36-216d-415f-acb2-2d2e06c8541f" providerId="ADAL" clId="{1425DB2D-E686-4723-B01D-F11F0BE5D8F5}" dt="2025-03-13T09:25:36.857" v="693"/>
          <ac:spMkLst>
            <pc:docMk/>
            <pc:sldMk cId="150265833" sldId="316"/>
            <ac:spMk id="33" creationId="{26DA81E1-1B63-E679-EE48-808A11363CA8}"/>
          </ac:spMkLst>
        </pc:spChg>
        <pc:spChg chg="mod">
          <ac:chgData name="James Carter" userId="15642c36-216d-415f-acb2-2d2e06c8541f" providerId="ADAL" clId="{1425DB2D-E686-4723-B01D-F11F0BE5D8F5}" dt="2025-03-13T09:25:36.857" v="693"/>
          <ac:spMkLst>
            <pc:docMk/>
            <pc:sldMk cId="150265833" sldId="316"/>
            <ac:spMk id="34" creationId="{57DA9FD2-394C-2545-9BAF-AA9BA3717E6D}"/>
          </ac:spMkLst>
        </pc:spChg>
        <pc:grpChg chg="add mod">
          <ac:chgData name="James Carter" userId="15642c36-216d-415f-acb2-2d2e06c8541f" providerId="ADAL" clId="{1425DB2D-E686-4723-B01D-F11F0BE5D8F5}" dt="2025-03-13T09:25:46.583" v="694" actId="1076"/>
          <ac:grpSpMkLst>
            <pc:docMk/>
            <pc:sldMk cId="150265833" sldId="316"/>
            <ac:grpSpMk id="9" creationId="{F6A01778-A3E3-B147-0A80-90D2A59492FD}"/>
          </ac:grpSpMkLst>
        </pc:grpChg>
      </pc:sldChg>
      <pc:sldChg chg="addSp delSp modSp add mod modNotesTx">
        <pc:chgData name="James Carter" userId="15642c36-216d-415f-acb2-2d2e06c8541f" providerId="ADAL" clId="{1425DB2D-E686-4723-B01D-F11F0BE5D8F5}" dt="2025-03-13T14:20:55.998" v="2482" actId="20577"/>
        <pc:sldMkLst>
          <pc:docMk/>
          <pc:sldMk cId="2743162233" sldId="317"/>
        </pc:sldMkLst>
        <pc:spChg chg="mod">
          <ac:chgData name="James Carter" userId="15642c36-216d-415f-acb2-2d2e06c8541f" providerId="ADAL" clId="{1425DB2D-E686-4723-B01D-F11F0BE5D8F5}" dt="2025-03-13T10:46:03.004" v="1202" actId="120"/>
          <ac:spMkLst>
            <pc:docMk/>
            <pc:sldMk cId="2743162233" sldId="317"/>
            <ac:spMk id="2" creationId="{ADA280D2-9216-B421-E2A3-CB163ECC69BA}"/>
          </ac:spMkLst>
        </pc:spChg>
        <pc:spChg chg="add mod">
          <ac:chgData name="James Carter" userId="15642c36-216d-415f-acb2-2d2e06c8541f" providerId="ADAL" clId="{1425DB2D-E686-4723-B01D-F11F0BE5D8F5}" dt="2025-03-13T10:45:04.669" v="1189" actId="1076"/>
          <ac:spMkLst>
            <pc:docMk/>
            <pc:sldMk cId="2743162233" sldId="317"/>
            <ac:spMk id="3" creationId="{6C487C05-AA13-4C3D-9CE1-FD18296DFBD5}"/>
          </ac:spMkLst>
        </pc:spChg>
        <pc:spChg chg="add mod">
          <ac:chgData name="James Carter" userId="15642c36-216d-415f-acb2-2d2e06c8541f" providerId="ADAL" clId="{1425DB2D-E686-4723-B01D-F11F0BE5D8F5}" dt="2025-03-13T10:46:03.004" v="1202" actId="120"/>
          <ac:spMkLst>
            <pc:docMk/>
            <pc:sldMk cId="2743162233" sldId="317"/>
            <ac:spMk id="4" creationId="{7488C761-31C5-D457-D4D2-A2E4EB7807FD}"/>
          </ac:spMkLst>
        </pc:spChg>
        <pc:spChg chg="add mod">
          <ac:chgData name="James Carter" userId="15642c36-216d-415f-acb2-2d2e06c8541f" providerId="ADAL" clId="{1425DB2D-E686-4723-B01D-F11F0BE5D8F5}" dt="2025-03-13T10:45:07.416" v="1190" actId="1076"/>
          <ac:spMkLst>
            <pc:docMk/>
            <pc:sldMk cId="2743162233" sldId="317"/>
            <ac:spMk id="5" creationId="{5F7AF056-E29D-69F8-6B70-998A60BB3BBD}"/>
          </ac:spMkLst>
        </pc:spChg>
        <pc:spChg chg="add mod">
          <ac:chgData name="James Carter" userId="15642c36-216d-415f-acb2-2d2e06c8541f" providerId="ADAL" clId="{1425DB2D-E686-4723-B01D-F11F0BE5D8F5}" dt="2025-03-13T10:45:58.223" v="1201" actId="1076"/>
          <ac:spMkLst>
            <pc:docMk/>
            <pc:sldMk cId="2743162233" sldId="317"/>
            <ac:spMk id="6" creationId="{D54DFE04-A8E5-BD0F-C20D-62155C27ECE6}"/>
          </ac:spMkLst>
        </pc:spChg>
        <pc:spChg chg="add mod">
          <ac:chgData name="James Carter" userId="15642c36-216d-415f-acb2-2d2e06c8541f" providerId="ADAL" clId="{1425DB2D-E686-4723-B01D-F11F0BE5D8F5}" dt="2025-03-13T10:46:03.004" v="1202" actId="120"/>
          <ac:spMkLst>
            <pc:docMk/>
            <pc:sldMk cId="2743162233" sldId="317"/>
            <ac:spMk id="7" creationId="{BEF678DF-17DE-6ED2-56C4-F432198BA795}"/>
          </ac:spMkLst>
        </pc:spChg>
        <pc:spChg chg="add mod">
          <ac:chgData name="James Carter" userId="15642c36-216d-415f-acb2-2d2e06c8541f" providerId="ADAL" clId="{1425DB2D-E686-4723-B01D-F11F0BE5D8F5}" dt="2025-03-13T10:45:40.436" v="1196" actId="1076"/>
          <ac:spMkLst>
            <pc:docMk/>
            <pc:sldMk cId="2743162233" sldId="317"/>
            <ac:spMk id="9" creationId="{E520E8BF-2DAB-B53B-87C4-6E9FA1DAD142}"/>
          </ac:spMkLst>
        </pc:spChg>
        <pc:spChg chg="mod">
          <ac:chgData name="James Carter" userId="15642c36-216d-415f-acb2-2d2e06c8541f" providerId="ADAL" clId="{1425DB2D-E686-4723-B01D-F11F0BE5D8F5}" dt="2025-03-13T10:46:22.824" v="1207" actId="1076"/>
          <ac:spMkLst>
            <pc:docMk/>
            <pc:sldMk cId="2743162233" sldId="317"/>
            <ac:spMk id="25" creationId="{ED8B72EC-7AA8-DD07-5AB4-1428FD0C5128}"/>
          </ac:spMkLst>
        </pc:spChg>
        <pc:spChg chg="mod">
          <ac:chgData name="James Carter" userId="15642c36-216d-415f-acb2-2d2e06c8541f" providerId="ADAL" clId="{1425DB2D-E686-4723-B01D-F11F0BE5D8F5}" dt="2025-03-13T10:46:03.004" v="1202" actId="120"/>
          <ac:spMkLst>
            <pc:docMk/>
            <pc:sldMk cId="2743162233" sldId="317"/>
            <ac:spMk id="30" creationId="{8DECAA2A-2F35-2217-F3E2-9FA05B536122}"/>
          </ac:spMkLst>
        </pc:spChg>
        <pc:spChg chg="mod">
          <ac:chgData name="James Carter" userId="15642c36-216d-415f-acb2-2d2e06c8541f" providerId="ADAL" clId="{1425DB2D-E686-4723-B01D-F11F0BE5D8F5}" dt="2025-03-13T10:46:14.272" v="1204" actId="1076"/>
          <ac:spMkLst>
            <pc:docMk/>
            <pc:sldMk cId="2743162233" sldId="317"/>
            <ac:spMk id="31" creationId="{C5866CFA-43A9-D53C-9125-141BA3531FB8}"/>
          </ac:spMkLst>
        </pc:spChg>
        <pc:spChg chg="mod">
          <ac:chgData name="James Carter" userId="15642c36-216d-415f-acb2-2d2e06c8541f" providerId="ADAL" clId="{1425DB2D-E686-4723-B01D-F11F0BE5D8F5}" dt="2025-03-13T10:46:08.909" v="1203" actId="1076"/>
          <ac:spMkLst>
            <pc:docMk/>
            <pc:sldMk cId="2743162233" sldId="317"/>
            <ac:spMk id="33" creationId="{76C2D000-F570-4A5E-D6C4-7B0B6DBB53DF}"/>
          </ac:spMkLst>
        </pc:spChg>
        <pc:spChg chg="mod">
          <ac:chgData name="James Carter" userId="15642c36-216d-415f-acb2-2d2e06c8541f" providerId="ADAL" clId="{1425DB2D-E686-4723-B01D-F11F0BE5D8F5}" dt="2025-03-13T10:46:51.048" v="1212" actId="1076"/>
          <ac:spMkLst>
            <pc:docMk/>
            <pc:sldMk cId="2743162233" sldId="317"/>
            <ac:spMk id="37" creationId="{A8FB392E-175B-4752-A3D4-F972CDDC726C}"/>
          </ac:spMkLst>
        </pc:spChg>
        <pc:spChg chg="mod">
          <ac:chgData name="James Carter" userId="15642c36-216d-415f-acb2-2d2e06c8541f" providerId="ADAL" clId="{1425DB2D-E686-4723-B01D-F11F0BE5D8F5}" dt="2025-03-13T10:46:03.004" v="1202" actId="120"/>
          <ac:spMkLst>
            <pc:docMk/>
            <pc:sldMk cId="2743162233" sldId="317"/>
            <ac:spMk id="38" creationId="{83A15067-ABF4-F2CE-472E-DBC64416C78B}"/>
          </ac:spMkLst>
        </pc:spChg>
        <pc:spChg chg="mod">
          <ac:chgData name="James Carter" userId="15642c36-216d-415f-acb2-2d2e06c8541f" providerId="ADAL" clId="{1425DB2D-E686-4723-B01D-F11F0BE5D8F5}" dt="2025-03-13T10:46:41.412" v="1210" actId="1076"/>
          <ac:spMkLst>
            <pc:docMk/>
            <pc:sldMk cId="2743162233" sldId="317"/>
            <ac:spMk id="39" creationId="{508A0031-3F19-78ED-AECD-5E085613D27F}"/>
          </ac:spMkLst>
        </pc:spChg>
        <pc:spChg chg="mod">
          <ac:chgData name="James Carter" userId="15642c36-216d-415f-acb2-2d2e06c8541f" providerId="ADAL" clId="{1425DB2D-E686-4723-B01D-F11F0BE5D8F5}" dt="2025-03-13T10:46:35.947" v="1208" actId="1076"/>
          <ac:spMkLst>
            <pc:docMk/>
            <pc:sldMk cId="2743162233" sldId="317"/>
            <ac:spMk id="41" creationId="{8F69BF3B-0CB3-69F5-A4DE-E9ECE666C7C4}"/>
          </ac:spMkLst>
        </pc:spChg>
        <pc:picChg chg="mod">
          <ac:chgData name="James Carter" userId="15642c36-216d-415f-acb2-2d2e06c8541f" providerId="ADAL" clId="{1425DB2D-E686-4723-B01D-F11F0BE5D8F5}" dt="2025-03-13T10:45:45.513" v="1200" actId="1076"/>
          <ac:picMkLst>
            <pc:docMk/>
            <pc:sldMk cId="2743162233" sldId="317"/>
            <ac:picMk id="14" creationId="{5EBAD2FC-32D6-69A8-5482-AAC900A027FF}"/>
          </ac:picMkLst>
        </pc:picChg>
      </pc:sldChg>
      <pc:sldChg chg="addSp delSp modSp add mod modNotesTx">
        <pc:chgData name="James Carter" userId="15642c36-216d-415f-acb2-2d2e06c8541f" providerId="ADAL" clId="{1425DB2D-E686-4723-B01D-F11F0BE5D8F5}" dt="2025-03-13T13:17:12.965" v="2048" actId="1076"/>
        <pc:sldMkLst>
          <pc:docMk/>
          <pc:sldMk cId="2470063987" sldId="318"/>
        </pc:sldMkLst>
        <pc:spChg chg="mod">
          <ac:chgData name="James Carter" userId="15642c36-216d-415f-acb2-2d2e06c8541f" providerId="ADAL" clId="{1425DB2D-E686-4723-B01D-F11F0BE5D8F5}" dt="2025-03-13T10:09:22.543" v="892"/>
          <ac:spMkLst>
            <pc:docMk/>
            <pc:sldMk cId="2470063987" sldId="318"/>
            <ac:spMk id="3" creationId="{8EEAA46B-E2F6-615D-CB30-9D8DC7C75194}"/>
          </ac:spMkLst>
        </pc:spChg>
        <pc:spChg chg="mod">
          <ac:chgData name="James Carter" userId="15642c36-216d-415f-acb2-2d2e06c8541f" providerId="ADAL" clId="{1425DB2D-E686-4723-B01D-F11F0BE5D8F5}" dt="2025-03-13T10:09:26.788" v="893"/>
          <ac:spMkLst>
            <pc:docMk/>
            <pc:sldMk cId="2470063987" sldId="318"/>
            <ac:spMk id="4" creationId="{7C00E82E-BC95-7A03-9C02-A9E49E414DD3}"/>
          </ac:spMkLst>
        </pc:spChg>
        <pc:spChg chg="mod">
          <ac:chgData name="James Carter" userId="15642c36-216d-415f-acb2-2d2e06c8541f" providerId="ADAL" clId="{1425DB2D-E686-4723-B01D-F11F0BE5D8F5}" dt="2025-03-13T13:17:12.965" v="2048" actId="1076"/>
          <ac:spMkLst>
            <pc:docMk/>
            <pc:sldMk cId="2470063987" sldId="318"/>
            <ac:spMk id="6" creationId="{059430E1-1EF1-7B76-DE47-FA0DA5921821}"/>
          </ac:spMkLst>
        </pc:spChg>
        <pc:spChg chg="mod">
          <ac:chgData name="James Carter" userId="15642c36-216d-415f-acb2-2d2e06c8541f" providerId="ADAL" clId="{1425DB2D-E686-4723-B01D-F11F0BE5D8F5}" dt="2025-03-13T10:09:30.945" v="894"/>
          <ac:spMkLst>
            <pc:docMk/>
            <pc:sldMk cId="2470063987" sldId="318"/>
            <ac:spMk id="12" creationId="{772CCAC3-A7F7-99C7-FBC5-9B0B93C95A01}"/>
          </ac:spMkLst>
        </pc:spChg>
        <pc:spChg chg="mod">
          <ac:chgData name="James Carter" userId="15642c36-216d-415f-acb2-2d2e06c8541f" providerId="ADAL" clId="{1425DB2D-E686-4723-B01D-F11F0BE5D8F5}" dt="2025-03-13T10:09:33.663" v="895"/>
          <ac:spMkLst>
            <pc:docMk/>
            <pc:sldMk cId="2470063987" sldId="318"/>
            <ac:spMk id="13" creationId="{A4A4D948-5266-3126-5939-C6025DD6BE7F}"/>
          </ac:spMkLst>
        </pc:spChg>
        <pc:spChg chg="add mod">
          <ac:chgData name="James Carter" userId="15642c36-216d-415f-acb2-2d2e06c8541f" providerId="ADAL" clId="{1425DB2D-E686-4723-B01D-F11F0BE5D8F5}" dt="2025-03-13T09:26:37.273" v="709"/>
          <ac:spMkLst>
            <pc:docMk/>
            <pc:sldMk cId="2470063987" sldId="318"/>
            <ac:spMk id="21" creationId="{8EFCE485-EF36-A857-C4F9-28F6802DE1F6}"/>
          </ac:spMkLst>
        </pc:spChg>
        <pc:spChg chg="add mod">
          <ac:chgData name="James Carter" userId="15642c36-216d-415f-acb2-2d2e06c8541f" providerId="ADAL" clId="{1425DB2D-E686-4723-B01D-F11F0BE5D8F5}" dt="2025-03-13T09:26:37.273" v="709"/>
          <ac:spMkLst>
            <pc:docMk/>
            <pc:sldMk cId="2470063987" sldId="318"/>
            <ac:spMk id="22" creationId="{F884234A-0F3C-2E3F-A82A-F07C3B7643D4}"/>
          </ac:spMkLst>
        </pc:spChg>
        <pc:spChg chg="add mod">
          <ac:chgData name="James Carter" userId="15642c36-216d-415f-acb2-2d2e06c8541f" providerId="ADAL" clId="{1425DB2D-E686-4723-B01D-F11F0BE5D8F5}" dt="2025-03-13T09:26:37.273" v="709"/>
          <ac:spMkLst>
            <pc:docMk/>
            <pc:sldMk cId="2470063987" sldId="318"/>
            <ac:spMk id="23" creationId="{44E03ACC-DD53-E63B-30CD-12D9FB5BDDAE}"/>
          </ac:spMkLst>
        </pc:spChg>
        <pc:spChg chg="add mod">
          <ac:chgData name="James Carter" userId="15642c36-216d-415f-acb2-2d2e06c8541f" providerId="ADAL" clId="{1425DB2D-E686-4723-B01D-F11F0BE5D8F5}" dt="2025-03-13T09:26:37.273" v="709"/>
          <ac:spMkLst>
            <pc:docMk/>
            <pc:sldMk cId="2470063987" sldId="318"/>
            <ac:spMk id="24" creationId="{F074D5B3-8AC2-FB5B-CB0A-097AD073E425}"/>
          </ac:spMkLst>
        </pc:spChg>
        <pc:spChg chg="mod">
          <ac:chgData name="James Carter" userId="15642c36-216d-415f-acb2-2d2e06c8541f" providerId="ADAL" clId="{1425DB2D-E686-4723-B01D-F11F0BE5D8F5}" dt="2025-03-13T09:26:37.273" v="709"/>
          <ac:spMkLst>
            <pc:docMk/>
            <pc:sldMk cId="2470063987" sldId="318"/>
            <ac:spMk id="26" creationId="{FDB6AF0E-3E2A-9600-434F-085986D79D53}"/>
          </ac:spMkLst>
        </pc:spChg>
        <pc:spChg chg="mod">
          <ac:chgData name="James Carter" userId="15642c36-216d-415f-acb2-2d2e06c8541f" providerId="ADAL" clId="{1425DB2D-E686-4723-B01D-F11F0BE5D8F5}" dt="2025-03-13T09:26:37.273" v="709"/>
          <ac:spMkLst>
            <pc:docMk/>
            <pc:sldMk cId="2470063987" sldId="318"/>
            <ac:spMk id="27" creationId="{616C2903-8CD0-4C85-0F86-DD82815C5E07}"/>
          </ac:spMkLst>
        </pc:spChg>
        <pc:spChg chg="add mod">
          <ac:chgData name="James Carter" userId="15642c36-216d-415f-acb2-2d2e06c8541f" providerId="ADAL" clId="{1425DB2D-E686-4723-B01D-F11F0BE5D8F5}" dt="2025-03-13T09:26:37.273" v="709"/>
          <ac:spMkLst>
            <pc:docMk/>
            <pc:sldMk cId="2470063987" sldId="318"/>
            <ac:spMk id="57" creationId="{B60062AB-1D48-FF49-DFE6-1F0A2C6F03D5}"/>
          </ac:spMkLst>
        </pc:spChg>
        <pc:spChg chg="mod">
          <ac:chgData name="James Carter" userId="15642c36-216d-415f-acb2-2d2e06c8541f" providerId="ADAL" clId="{1425DB2D-E686-4723-B01D-F11F0BE5D8F5}" dt="2025-03-13T09:26:37.273" v="709"/>
          <ac:spMkLst>
            <pc:docMk/>
            <pc:sldMk cId="2470063987" sldId="318"/>
            <ac:spMk id="60" creationId="{94657F6E-82FF-A070-7EC9-A7BACB1C505A}"/>
          </ac:spMkLst>
        </pc:spChg>
        <pc:spChg chg="mod">
          <ac:chgData name="James Carter" userId="15642c36-216d-415f-acb2-2d2e06c8541f" providerId="ADAL" clId="{1425DB2D-E686-4723-B01D-F11F0BE5D8F5}" dt="2025-03-13T09:26:37.273" v="709"/>
          <ac:spMkLst>
            <pc:docMk/>
            <pc:sldMk cId="2470063987" sldId="318"/>
            <ac:spMk id="61" creationId="{5309517B-3152-56A8-3C39-9BAAD182A527}"/>
          </ac:spMkLst>
        </pc:spChg>
        <pc:spChg chg="add mod">
          <ac:chgData name="James Carter" userId="15642c36-216d-415f-acb2-2d2e06c8541f" providerId="ADAL" clId="{1425DB2D-E686-4723-B01D-F11F0BE5D8F5}" dt="2025-03-13T09:26:37.273" v="709"/>
          <ac:spMkLst>
            <pc:docMk/>
            <pc:sldMk cId="2470063987" sldId="318"/>
            <ac:spMk id="62" creationId="{3EAF429D-FF8C-2A0D-733C-543BFF6C6625}"/>
          </ac:spMkLst>
        </pc:spChg>
        <pc:picChg chg="mod">
          <ac:chgData name="James Carter" userId="15642c36-216d-415f-acb2-2d2e06c8541f" providerId="ADAL" clId="{1425DB2D-E686-4723-B01D-F11F0BE5D8F5}" dt="2025-03-13T13:16:46.544" v="2032" actId="1076"/>
          <ac:picMkLst>
            <pc:docMk/>
            <pc:sldMk cId="2470063987" sldId="318"/>
            <ac:picMk id="14" creationId="{70570533-9CCB-0EBE-7EE4-2BA8956D4C48}"/>
          </ac:picMkLst>
        </pc:picChg>
      </pc:sldChg>
      <pc:sldChg chg="addSp delSp modSp add mod modNotesTx">
        <pc:chgData name="James Carter" userId="15642c36-216d-415f-acb2-2d2e06c8541f" providerId="ADAL" clId="{1425DB2D-E686-4723-B01D-F11F0BE5D8F5}" dt="2025-03-13T14:46:01.165" v="2592" actId="20577"/>
        <pc:sldMkLst>
          <pc:docMk/>
          <pc:sldMk cId="3560881533" sldId="319"/>
        </pc:sldMkLst>
        <pc:spChg chg="mod">
          <ac:chgData name="James Carter" userId="15642c36-216d-415f-acb2-2d2e06c8541f" providerId="ADAL" clId="{1425DB2D-E686-4723-B01D-F11F0BE5D8F5}" dt="2025-03-13T14:13:00.878" v="2455" actId="1036"/>
          <ac:spMkLst>
            <pc:docMk/>
            <pc:sldMk cId="3560881533" sldId="319"/>
            <ac:spMk id="3" creationId="{0B3B5360-D37F-DD13-28C2-43C5125BADAB}"/>
          </ac:spMkLst>
        </pc:spChg>
        <pc:spChg chg="add mod">
          <ac:chgData name="James Carter" userId="15642c36-216d-415f-acb2-2d2e06c8541f" providerId="ADAL" clId="{1425DB2D-E686-4723-B01D-F11F0BE5D8F5}" dt="2025-03-13T14:13:00.878" v="2455" actId="1036"/>
          <ac:spMkLst>
            <pc:docMk/>
            <pc:sldMk cId="3560881533" sldId="319"/>
            <ac:spMk id="5" creationId="{781B2DD9-F4CA-3B3C-A516-6934BCE2B1E3}"/>
          </ac:spMkLst>
        </pc:spChg>
        <pc:spChg chg="mod">
          <ac:chgData name="James Carter" userId="15642c36-216d-415f-acb2-2d2e06c8541f" providerId="ADAL" clId="{1425DB2D-E686-4723-B01D-F11F0BE5D8F5}" dt="2025-03-13T14:13:04.134" v="2464" actId="1036"/>
          <ac:spMkLst>
            <pc:docMk/>
            <pc:sldMk cId="3560881533" sldId="319"/>
            <ac:spMk id="7" creationId="{2C9AED5A-1014-06B2-EB7B-06163CC948B1}"/>
          </ac:spMkLst>
        </pc:spChg>
        <pc:spChg chg="mod">
          <ac:chgData name="James Carter" userId="15642c36-216d-415f-acb2-2d2e06c8541f" providerId="ADAL" clId="{1425DB2D-E686-4723-B01D-F11F0BE5D8F5}" dt="2025-03-13T09:26:56.217" v="715"/>
          <ac:spMkLst>
            <pc:docMk/>
            <pc:sldMk cId="3560881533" sldId="319"/>
            <ac:spMk id="9" creationId="{914BC122-C5DD-30F7-DE14-091026DDB9B3}"/>
          </ac:spMkLst>
        </pc:spChg>
        <pc:spChg chg="mod">
          <ac:chgData name="James Carter" userId="15642c36-216d-415f-acb2-2d2e06c8541f" providerId="ADAL" clId="{1425DB2D-E686-4723-B01D-F11F0BE5D8F5}" dt="2025-03-13T14:13:00.878" v="2455" actId="1036"/>
          <ac:spMkLst>
            <pc:docMk/>
            <pc:sldMk cId="3560881533" sldId="319"/>
            <ac:spMk id="12" creationId="{AD062DB2-5ABE-D10A-1D01-80D433003DF3}"/>
          </ac:spMkLst>
        </pc:spChg>
        <pc:spChg chg="mod">
          <ac:chgData name="James Carter" userId="15642c36-216d-415f-acb2-2d2e06c8541f" providerId="ADAL" clId="{1425DB2D-E686-4723-B01D-F11F0BE5D8F5}" dt="2025-03-13T14:13:00.878" v="2455" actId="1036"/>
          <ac:spMkLst>
            <pc:docMk/>
            <pc:sldMk cId="3560881533" sldId="319"/>
            <ac:spMk id="13" creationId="{3E4FD5E5-F71A-CCB3-E8A9-8AED54E00255}"/>
          </ac:spMkLst>
        </pc:spChg>
        <pc:spChg chg="mod">
          <ac:chgData name="James Carter" userId="15642c36-216d-415f-acb2-2d2e06c8541f" providerId="ADAL" clId="{1425DB2D-E686-4723-B01D-F11F0BE5D8F5}" dt="2025-03-13T09:26:56.217" v="715"/>
          <ac:spMkLst>
            <pc:docMk/>
            <pc:sldMk cId="3560881533" sldId="319"/>
            <ac:spMk id="17" creationId="{18A6E1D7-BC4F-7011-D2A7-B3D02FA7C7DF}"/>
          </ac:spMkLst>
        </pc:spChg>
        <pc:spChg chg="mod">
          <ac:chgData name="James Carter" userId="15642c36-216d-415f-acb2-2d2e06c8541f" providerId="ADAL" clId="{1425DB2D-E686-4723-B01D-F11F0BE5D8F5}" dt="2025-03-13T10:09:38.781" v="896"/>
          <ac:spMkLst>
            <pc:docMk/>
            <pc:sldMk cId="3560881533" sldId="319"/>
            <ac:spMk id="18" creationId="{C0E13140-B72D-CFEF-1783-D01E1A317492}"/>
          </ac:spMkLst>
        </pc:spChg>
        <pc:spChg chg="mod">
          <ac:chgData name="James Carter" userId="15642c36-216d-415f-acb2-2d2e06c8541f" providerId="ADAL" clId="{1425DB2D-E686-4723-B01D-F11F0BE5D8F5}" dt="2025-03-13T14:13:00.878" v="2455" actId="1036"/>
          <ac:spMkLst>
            <pc:docMk/>
            <pc:sldMk cId="3560881533" sldId="319"/>
            <ac:spMk id="21" creationId="{A56948E7-9283-4BC6-BA43-E4B67BBC087D}"/>
          </ac:spMkLst>
        </pc:spChg>
        <pc:spChg chg="mod">
          <ac:chgData name="James Carter" userId="15642c36-216d-415f-acb2-2d2e06c8541f" providerId="ADAL" clId="{1425DB2D-E686-4723-B01D-F11F0BE5D8F5}" dt="2025-03-13T14:13:00.878" v="2455" actId="1036"/>
          <ac:spMkLst>
            <pc:docMk/>
            <pc:sldMk cId="3560881533" sldId="319"/>
            <ac:spMk id="22" creationId="{D1337BF8-E459-5180-A43D-F95AE3D32070}"/>
          </ac:spMkLst>
        </pc:spChg>
        <pc:spChg chg="mod">
          <ac:chgData name="James Carter" userId="15642c36-216d-415f-acb2-2d2e06c8541f" providerId="ADAL" clId="{1425DB2D-E686-4723-B01D-F11F0BE5D8F5}" dt="2025-03-13T09:26:56.217" v="715"/>
          <ac:spMkLst>
            <pc:docMk/>
            <pc:sldMk cId="3560881533" sldId="319"/>
            <ac:spMk id="23" creationId="{474DAE67-4EE3-9930-5AAF-12C3A430BEE9}"/>
          </ac:spMkLst>
        </pc:spChg>
        <pc:spChg chg="mod">
          <ac:chgData name="James Carter" userId="15642c36-216d-415f-acb2-2d2e06c8541f" providerId="ADAL" clId="{1425DB2D-E686-4723-B01D-F11F0BE5D8F5}" dt="2025-03-13T14:46:01.165" v="2592" actId="20577"/>
          <ac:spMkLst>
            <pc:docMk/>
            <pc:sldMk cId="3560881533" sldId="319"/>
            <ac:spMk id="27" creationId="{34249D71-7CDE-E87E-7930-F4CE4073FC44}"/>
          </ac:spMkLst>
        </pc:spChg>
        <pc:spChg chg="mod">
          <ac:chgData name="James Carter" userId="15642c36-216d-415f-acb2-2d2e06c8541f" providerId="ADAL" clId="{1425DB2D-E686-4723-B01D-F11F0BE5D8F5}" dt="2025-03-13T09:26:56.217" v="715"/>
          <ac:spMkLst>
            <pc:docMk/>
            <pc:sldMk cId="3560881533" sldId="319"/>
            <ac:spMk id="28" creationId="{B2A026D1-F6FC-E27E-8CD4-78D9CE520164}"/>
          </ac:spMkLst>
        </pc:spChg>
        <pc:spChg chg="mod">
          <ac:chgData name="James Carter" userId="15642c36-216d-415f-acb2-2d2e06c8541f" providerId="ADAL" clId="{1425DB2D-E686-4723-B01D-F11F0BE5D8F5}" dt="2025-03-13T14:13:00.878" v="2455" actId="1036"/>
          <ac:spMkLst>
            <pc:docMk/>
            <pc:sldMk cId="3560881533" sldId="319"/>
            <ac:spMk id="29" creationId="{A263D390-55E2-311D-C7F4-B41F1213E946}"/>
          </ac:spMkLst>
        </pc:spChg>
        <pc:spChg chg="mod">
          <ac:chgData name="James Carter" userId="15642c36-216d-415f-acb2-2d2e06c8541f" providerId="ADAL" clId="{1425DB2D-E686-4723-B01D-F11F0BE5D8F5}" dt="2025-03-13T09:26:56.217" v="715"/>
          <ac:spMkLst>
            <pc:docMk/>
            <pc:sldMk cId="3560881533" sldId="319"/>
            <ac:spMk id="30" creationId="{AA062DB1-F9D5-AC9F-2D10-FEFB4284A127}"/>
          </ac:spMkLst>
        </pc:spChg>
        <pc:spChg chg="mod">
          <ac:chgData name="James Carter" userId="15642c36-216d-415f-acb2-2d2e06c8541f" providerId="ADAL" clId="{1425DB2D-E686-4723-B01D-F11F0BE5D8F5}" dt="2025-03-13T09:26:56.217" v="715"/>
          <ac:spMkLst>
            <pc:docMk/>
            <pc:sldMk cId="3560881533" sldId="319"/>
            <ac:spMk id="31" creationId="{BB51C4E8-41D1-F6E3-3BC9-65C049724E02}"/>
          </ac:spMkLst>
        </pc:spChg>
        <pc:spChg chg="mod">
          <ac:chgData name="James Carter" userId="15642c36-216d-415f-acb2-2d2e06c8541f" providerId="ADAL" clId="{1425DB2D-E686-4723-B01D-F11F0BE5D8F5}" dt="2025-03-13T09:26:56.217" v="715"/>
          <ac:spMkLst>
            <pc:docMk/>
            <pc:sldMk cId="3560881533" sldId="319"/>
            <ac:spMk id="32" creationId="{649F117B-7637-E2AC-4BE7-52F6ADCDCF7C}"/>
          </ac:spMkLst>
        </pc:spChg>
        <pc:spChg chg="mod">
          <ac:chgData name="James Carter" userId="15642c36-216d-415f-acb2-2d2e06c8541f" providerId="ADAL" clId="{1425DB2D-E686-4723-B01D-F11F0BE5D8F5}" dt="2025-03-13T09:26:56.217" v="715"/>
          <ac:spMkLst>
            <pc:docMk/>
            <pc:sldMk cId="3560881533" sldId="319"/>
            <ac:spMk id="33" creationId="{B9F9FEE6-FE72-84B0-A8FB-9F6F2E9D14D6}"/>
          </ac:spMkLst>
        </pc:spChg>
        <pc:spChg chg="add mod">
          <ac:chgData name="James Carter" userId="15642c36-216d-415f-acb2-2d2e06c8541f" providerId="ADAL" clId="{1425DB2D-E686-4723-B01D-F11F0BE5D8F5}" dt="2025-03-13T14:13:00.878" v="2455" actId="1036"/>
          <ac:spMkLst>
            <pc:docMk/>
            <pc:sldMk cId="3560881533" sldId="319"/>
            <ac:spMk id="34" creationId="{64BE4961-9837-20C6-F070-4D6B37628033}"/>
          </ac:spMkLst>
        </pc:spChg>
        <pc:spChg chg="add mod">
          <ac:chgData name="James Carter" userId="15642c36-216d-415f-acb2-2d2e06c8541f" providerId="ADAL" clId="{1425DB2D-E686-4723-B01D-F11F0BE5D8F5}" dt="2025-03-13T10:47:30.589" v="1216" actId="1076"/>
          <ac:spMkLst>
            <pc:docMk/>
            <pc:sldMk cId="3560881533" sldId="319"/>
            <ac:spMk id="35" creationId="{9533FB07-8DBE-80FF-5AB7-1FEB0F9ED303}"/>
          </ac:spMkLst>
        </pc:spChg>
        <pc:spChg chg="add mod">
          <ac:chgData name="James Carter" userId="15642c36-216d-415f-acb2-2d2e06c8541f" providerId="ADAL" clId="{1425DB2D-E686-4723-B01D-F11F0BE5D8F5}" dt="2025-03-13T14:13:00.878" v="2455" actId="1036"/>
          <ac:spMkLst>
            <pc:docMk/>
            <pc:sldMk cId="3560881533" sldId="319"/>
            <ac:spMk id="36" creationId="{292A39D5-DE7D-1544-1FD6-1047F3D644E9}"/>
          </ac:spMkLst>
        </pc:spChg>
        <pc:grpChg chg="mod">
          <ac:chgData name="James Carter" userId="15642c36-216d-415f-acb2-2d2e06c8541f" providerId="ADAL" clId="{1425DB2D-E686-4723-B01D-F11F0BE5D8F5}" dt="2025-03-13T10:47:27.334" v="1215" actId="1076"/>
          <ac:grpSpMkLst>
            <pc:docMk/>
            <pc:sldMk cId="3560881533" sldId="319"/>
            <ac:grpSpMk id="6" creationId="{50DB14BA-9A09-0E59-A904-8D0566839DFB}"/>
          </ac:grpSpMkLst>
        </pc:grpChg>
      </pc:sldChg>
      <pc:sldChg chg="addSp delSp modSp add mod modNotesTx">
        <pc:chgData name="James Carter" userId="15642c36-216d-415f-acb2-2d2e06c8541f" providerId="ADAL" clId="{1425DB2D-E686-4723-B01D-F11F0BE5D8F5}" dt="2025-03-13T13:18:30.664" v="2081"/>
        <pc:sldMkLst>
          <pc:docMk/>
          <pc:sldMk cId="1600074200" sldId="320"/>
        </pc:sldMkLst>
        <pc:spChg chg="mod">
          <ac:chgData name="James Carter" userId="15642c36-216d-415f-acb2-2d2e06c8541f" providerId="ADAL" clId="{1425DB2D-E686-4723-B01D-F11F0BE5D8F5}" dt="2025-03-13T11:05:20.992" v="1254" actId="1076"/>
          <ac:spMkLst>
            <pc:docMk/>
            <pc:sldMk cId="1600074200" sldId="320"/>
            <ac:spMk id="2" creationId="{C8D58276-9ECC-8EAD-867A-708AA8E73E2B}"/>
          </ac:spMkLst>
        </pc:spChg>
        <pc:spChg chg="mod">
          <ac:chgData name="James Carter" userId="15642c36-216d-415f-acb2-2d2e06c8541f" providerId="ADAL" clId="{1425DB2D-E686-4723-B01D-F11F0BE5D8F5}" dt="2025-03-13T13:18:30.664" v="2081"/>
          <ac:spMkLst>
            <pc:docMk/>
            <pc:sldMk cId="1600074200" sldId="320"/>
            <ac:spMk id="5" creationId="{00A703F6-28C6-926E-7C95-BAB2A86740C0}"/>
          </ac:spMkLst>
        </pc:spChg>
        <pc:spChg chg="mod">
          <ac:chgData name="James Carter" userId="15642c36-216d-415f-acb2-2d2e06c8541f" providerId="ADAL" clId="{1425DB2D-E686-4723-B01D-F11F0BE5D8F5}" dt="2025-03-13T13:18:25.364" v="2078" actId="1076"/>
          <ac:spMkLst>
            <pc:docMk/>
            <pc:sldMk cId="1600074200" sldId="320"/>
            <ac:spMk id="6" creationId="{504705F5-3897-E76A-D9FF-C2CE31E37FF8}"/>
          </ac:spMkLst>
        </pc:spChg>
        <pc:spChg chg="mod">
          <ac:chgData name="James Carter" userId="15642c36-216d-415f-acb2-2d2e06c8541f" providerId="ADAL" clId="{1425DB2D-E686-4723-B01D-F11F0BE5D8F5}" dt="2025-03-13T10:48:09.304" v="1226" actId="1076"/>
          <ac:spMkLst>
            <pc:docMk/>
            <pc:sldMk cId="1600074200" sldId="320"/>
            <ac:spMk id="12" creationId="{08844F56-3CFC-C4DE-DC6D-F92EA36DD641}"/>
          </ac:spMkLst>
        </pc:spChg>
        <pc:spChg chg="add mod">
          <ac:chgData name="James Carter" userId="15642c36-216d-415f-acb2-2d2e06c8541f" providerId="ADAL" clId="{1425DB2D-E686-4723-B01D-F11F0BE5D8F5}" dt="2025-03-13T10:48:11.789" v="1227" actId="1076"/>
          <ac:spMkLst>
            <pc:docMk/>
            <pc:sldMk cId="1600074200" sldId="320"/>
            <ac:spMk id="23" creationId="{4FE2A689-8418-A01C-9EC5-D4C56E914221}"/>
          </ac:spMkLst>
        </pc:spChg>
      </pc:sldChg>
      <pc:sldChg chg="addSp delSp modSp add mod modNotesTx">
        <pc:chgData name="James Carter" userId="15642c36-216d-415f-acb2-2d2e06c8541f" providerId="ADAL" clId="{1425DB2D-E686-4723-B01D-F11F0BE5D8F5}" dt="2025-03-13T14:49:18.245" v="2596" actId="20577"/>
        <pc:sldMkLst>
          <pc:docMk/>
          <pc:sldMk cId="845705687" sldId="321"/>
        </pc:sldMkLst>
        <pc:spChg chg="mod">
          <ac:chgData name="James Carter" userId="15642c36-216d-415f-acb2-2d2e06c8541f" providerId="ADAL" clId="{1425DB2D-E686-4723-B01D-F11F0BE5D8F5}" dt="2025-03-13T13:20:05.267" v="2105" actId="1035"/>
          <ac:spMkLst>
            <pc:docMk/>
            <pc:sldMk cId="845705687" sldId="321"/>
            <ac:spMk id="2" creationId="{3A8A7285-0FA2-31AC-B41B-1895E0103024}"/>
          </ac:spMkLst>
        </pc:spChg>
        <pc:spChg chg="mod">
          <ac:chgData name="James Carter" userId="15642c36-216d-415f-acb2-2d2e06c8541f" providerId="ADAL" clId="{1425DB2D-E686-4723-B01D-F11F0BE5D8F5}" dt="2025-03-13T13:20:05.267" v="2105" actId="1035"/>
          <ac:spMkLst>
            <pc:docMk/>
            <pc:sldMk cId="845705687" sldId="321"/>
            <ac:spMk id="7" creationId="{66C93F56-4667-88DC-0E7B-C62D59FC133F}"/>
          </ac:spMkLst>
        </pc:spChg>
        <pc:spChg chg="mod">
          <ac:chgData name="James Carter" userId="15642c36-216d-415f-acb2-2d2e06c8541f" providerId="ADAL" clId="{1425DB2D-E686-4723-B01D-F11F0BE5D8F5}" dt="2025-03-13T10:10:07.027" v="903"/>
          <ac:spMkLst>
            <pc:docMk/>
            <pc:sldMk cId="845705687" sldId="321"/>
            <ac:spMk id="18" creationId="{202FDC20-37C4-55D8-F8E4-5E7EF655D0DF}"/>
          </ac:spMkLst>
        </pc:spChg>
        <pc:spChg chg="mod">
          <ac:chgData name="James Carter" userId="15642c36-216d-415f-acb2-2d2e06c8541f" providerId="ADAL" clId="{1425DB2D-E686-4723-B01D-F11F0BE5D8F5}" dt="2025-03-13T14:49:18.245" v="2596" actId="20577"/>
          <ac:spMkLst>
            <pc:docMk/>
            <pc:sldMk cId="845705687" sldId="321"/>
            <ac:spMk id="21" creationId="{6215887F-3BE1-84B2-DD44-20826EB9756B}"/>
          </ac:spMkLst>
        </pc:spChg>
        <pc:spChg chg="mod">
          <ac:chgData name="James Carter" userId="15642c36-216d-415f-acb2-2d2e06c8541f" providerId="ADAL" clId="{1425DB2D-E686-4723-B01D-F11F0BE5D8F5}" dt="2025-03-13T10:49:24.092" v="1246" actId="1076"/>
          <ac:spMkLst>
            <pc:docMk/>
            <pc:sldMk cId="845705687" sldId="321"/>
            <ac:spMk id="22" creationId="{47764C58-5E54-4909-C2D0-4433FB4B337A}"/>
          </ac:spMkLst>
        </pc:spChg>
        <pc:spChg chg="add mod">
          <ac:chgData name="James Carter" userId="15642c36-216d-415f-acb2-2d2e06c8541f" providerId="ADAL" clId="{1425DB2D-E686-4723-B01D-F11F0BE5D8F5}" dt="2025-03-13T10:48:29.278" v="1230" actId="1076"/>
          <ac:spMkLst>
            <pc:docMk/>
            <pc:sldMk cId="845705687" sldId="321"/>
            <ac:spMk id="24" creationId="{257BFC8B-CCEF-12B2-812F-8698C9AAEBAD}"/>
          </ac:spMkLst>
        </pc:spChg>
        <pc:spChg chg="add mod">
          <ac:chgData name="James Carter" userId="15642c36-216d-415f-acb2-2d2e06c8541f" providerId="ADAL" clId="{1425DB2D-E686-4723-B01D-F11F0BE5D8F5}" dt="2025-03-13T10:48:41.416" v="1233" actId="1076"/>
          <ac:spMkLst>
            <pc:docMk/>
            <pc:sldMk cId="845705687" sldId="321"/>
            <ac:spMk id="26" creationId="{788EE67B-9E02-D5A1-4BF6-3C49CC6D3032}"/>
          </ac:spMkLst>
        </pc:spChg>
        <pc:spChg chg="mod">
          <ac:chgData name="James Carter" userId="15642c36-216d-415f-acb2-2d2e06c8541f" providerId="ADAL" clId="{1425DB2D-E686-4723-B01D-F11F0BE5D8F5}" dt="2025-03-13T10:49:20.065" v="1244" actId="1076"/>
          <ac:spMkLst>
            <pc:docMk/>
            <pc:sldMk cId="845705687" sldId="321"/>
            <ac:spMk id="27" creationId="{64D4AEDD-3643-12A9-96D1-F772DC485238}"/>
          </ac:spMkLst>
        </pc:spChg>
        <pc:spChg chg="mod">
          <ac:chgData name="James Carter" userId="15642c36-216d-415f-acb2-2d2e06c8541f" providerId="ADAL" clId="{1425DB2D-E686-4723-B01D-F11F0BE5D8F5}" dt="2025-03-13T10:10:16.188" v="906"/>
          <ac:spMkLst>
            <pc:docMk/>
            <pc:sldMk cId="845705687" sldId="321"/>
            <ac:spMk id="29" creationId="{FAA7B67E-B986-01D4-54EC-0BB47DBDDB60}"/>
          </ac:spMkLst>
        </pc:spChg>
        <pc:spChg chg="mod">
          <ac:chgData name="James Carter" userId="15642c36-216d-415f-acb2-2d2e06c8541f" providerId="ADAL" clId="{1425DB2D-E686-4723-B01D-F11F0BE5D8F5}" dt="2025-03-13T09:28:29.735" v="728"/>
          <ac:spMkLst>
            <pc:docMk/>
            <pc:sldMk cId="845705687" sldId="321"/>
            <ac:spMk id="38" creationId="{048426B2-63E7-0E9C-C740-5AA69141274D}"/>
          </ac:spMkLst>
        </pc:spChg>
        <pc:spChg chg="mod">
          <ac:chgData name="James Carter" userId="15642c36-216d-415f-acb2-2d2e06c8541f" providerId="ADAL" clId="{1425DB2D-E686-4723-B01D-F11F0BE5D8F5}" dt="2025-03-13T09:28:29.735" v="728"/>
          <ac:spMkLst>
            <pc:docMk/>
            <pc:sldMk cId="845705687" sldId="321"/>
            <ac:spMk id="39" creationId="{EE36E6AF-9910-B177-A2F2-8EE8E2DF81FD}"/>
          </ac:spMkLst>
        </pc:spChg>
        <pc:spChg chg="mod">
          <ac:chgData name="James Carter" userId="15642c36-216d-415f-acb2-2d2e06c8541f" providerId="ADAL" clId="{1425DB2D-E686-4723-B01D-F11F0BE5D8F5}" dt="2025-03-13T09:28:29.735" v="728"/>
          <ac:spMkLst>
            <pc:docMk/>
            <pc:sldMk cId="845705687" sldId="321"/>
            <ac:spMk id="42" creationId="{B7B297A8-F51E-5B0A-B6A1-2BE888C54EA0}"/>
          </ac:spMkLst>
        </pc:spChg>
        <pc:spChg chg="mod">
          <ac:chgData name="James Carter" userId="15642c36-216d-415f-acb2-2d2e06c8541f" providerId="ADAL" clId="{1425DB2D-E686-4723-B01D-F11F0BE5D8F5}" dt="2025-03-13T09:28:29.735" v="728"/>
          <ac:spMkLst>
            <pc:docMk/>
            <pc:sldMk cId="845705687" sldId="321"/>
            <ac:spMk id="44" creationId="{A3B13A7E-9536-904B-8495-AD950E5AE220}"/>
          </ac:spMkLst>
        </pc:spChg>
        <pc:spChg chg="mod">
          <ac:chgData name="James Carter" userId="15642c36-216d-415f-acb2-2d2e06c8541f" providerId="ADAL" clId="{1425DB2D-E686-4723-B01D-F11F0BE5D8F5}" dt="2025-03-13T09:28:29.735" v="728"/>
          <ac:spMkLst>
            <pc:docMk/>
            <pc:sldMk cId="845705687" sldId="321"/>
            <ac:spMk id="45" creationId="{BC63E9D2-622B-4E23-1BA8-A06D3A5789F4}"/>
          </ac:spMkLst>
        </pc:spChg>
        <pc:spChg chg="mod">
          <ac:chgData name="James Carter" userId="15642c36-216d-415f-acb2-2d2e06c8541f" providerId="ADAL" clId="{1425DB2D-E686-4723-B01D-F11F0BE5D8F5}" dt="2025-03-13T09:28:29.735" v="728"/>
          <ac:spMkLst>
            <pc:docMk/>
            <pc:sldMk cId="845705687" sldId="321"/>
            <ac:spMk id="46" creationId="{F682D522-A0D9-C724-817A-F0E37BD9DFD0}"/>
          </ac:spMkLst>
        </pc:spChg>
        <pc:spChg chg="mod">
          <ac:chgData name="James Carter" userId="15642c36-216d-415f-acb2-2d2e06c8541f" providerId="ADAL" clId="{1425DB2D-E686-4723-B01D-F11F0BE5D8F5}" dt="2025-03-13T09:28:29.735" v="728"/>
          <ac:spMkLst>
            <pc:docMk/>
            <pc:sldMk cId="845705687" sldId="321"/>
            <ac:spMk id="47" creationId="{68F9397F-19DD-510C-45DF-E1028B1E0A16}"/>
          </ac:spMkLst>
        </pc:spChg>
        <pc:spChg chg="mod">
          <ac:chgData name="James Carter" userId="15642c36-216d-415f-acb2-2d2e06c8541f" providerId="ADAL" clId="{1425DB2D-E686-4723-B01D-F11F0BE5D8F5}" dt="2025-03-13T09:28:29.735" v="728"/>
          <ac:spMkLst>
            <pc:docMk/>
            <pc:sldMk cId="845705687" sldId="321"/>
            <ac:spMk id="48" creationId="{CB3A38B8-F4AC-B277-BF24-141CF5CDAD33}"/>
          </ac:spMkLst>
        </pc:spChg>
        <pc:spChg chg="mod">
          <ac:chgData name="James Carter" userId="15642c36-216d-415f-acb2-2d2e06c8541f" providerId="ADAL" clId="{1425DB2D-E686-4723-B01D-F11F0BE5D8F5}" dt="2025-03-13T09:28:29.735" v="728"/>
          <ac:spMkLst>
            <pc:docMk/>
            <pc:sldMk cId="845705687" sldId="321"/>
            <ac:spMk id="49" creationId="{553A5215-A3DB-2165-D5AB-B9F1DB00B974}"/>
          </ac:spMkLst>
        </pc:spChg>
        <pc:grpChg chg="add mod">
          <ac:chgData name="James Carter" userId="15642c36-216d-415f-acb2-2d2e06c8541f" providerId="ADAL" clId="{1425DB2D-E686-4723-B01D-F11F0BE5D8F5}" dt="2025-03-13T10:48:47.360" v="1236" actId="1076"/>
          <ac:grpSpMkLst>
            <pc:docMk/>
            <pc:sldMk cId="845705687" sldId="321"/>
            <ac:grpSpMk id="37" creationId="{644B2605-D3E5-5E39-2074-529DE7B48D34}"/>
          </ac:grpSpMkLst>
        </pc:grpChg>
        <pc:grpChg chg="mod">
          <ac:chgData name="James Carter" userId="15642c36-216d-415f-acb2-2d2e06c8541f" providerId="ADAL" clId="{1425DB2D-E686-4723-B01D-F11F0BE5D8F5}" dt="2025-03-13T10:49:06.195" v="1241" actId="1076"/>
          <ac:grpSpMkLst>
            <pc:docMk/>
            <pc:sldMk cId="845705687" sldId="321"/>
            <ac:grpSpMk id="40" creationId="{86A4A392-1146-726B-BB71-61A7023B497E}"/>
          </ac:grpSpMkLst>
        </pc:grpChg>
        <pc:picChg chg="mod">
          <ac:chgData name="James Carter" userId="15642c36-216d-415f-acb2-2d2e06c8541f" providerId="ADAL" clId="{1425DB2D-E686-4723-B01D-F11F0BE5D8F5}" dt="2025-03-13T13:19:55.444" v="2095" actId="1076"/>
          <ac:picMkLst>
            <pc:docMk/>
            <pc:sldMk cId="845705687" sldId="321"/>
            <ac:picMk id="14" creationId="{0254ECA0-B116-34A9-55C4-B464AEA4C703}"/>
          </ac:picMkLst>
        </pc:picChg>
        <pc:picChg chg="add mod">
          <ac:chgData name="James Carter" userId="15642c36-216d-415f-acb2-2d2e06c8541f" providerId="ADAL" clId="{1425DB2D-E686-4723-B01D-F11F0BE5D8F5}" dt="2025-03-13T10:49:03.172" v="1240" actId="1076"/>
          <ac:picMkLst>
            <pc:docMk/>
            <pc:sldMk cId="845705687" sldId="321"/>
            <ac:picMk id="51" creationId="{22A88BE6-444C-3388-31C5-10302C9A474E}"/>
          </ac:picMkLst>
        </pc:picChg>
      </pc:sldChg>
      <pc:sldChg chg="addSp delSp modSp add mod ord modNotesTx">
        <pc:chgData name="James Carter" userId="15642c36-216d-415f-acb2-2d2e06c8541f" providerId="ADAL" clId="{1425DB2D-E686-4723-B01D-F11F0BE5D8F5}" dt="2025-03-13T14:40:00.836" v="2577" actId="20577"/>
        <pc:sldMkLst>
          <pc:docMk/>
          <pc:sldMk cId="4147966049" sldId="322"/>
        </pc:sldMkLst>
        <pc:spChg chg="mod">
          <ac:chgData name="James Carter" userId="15642c36-216d-415f-acb2-2d2e06c8541f" providerId="ADAL" clId="{1425DB2D-E686-4723-B01D-F11F0BE5D8F5}" dt="2025-03-13T11:05:09.755" v="1252" actId="20577"/>
          <ac:spMkLst>
            <pc:docMk/>
            <pc:sldMk cId="4147966049" sldId="322"/>
            <ac:spMk id="2" creationId="{5C7891C2-BDD5-6E07-7EB1-1D7D0ADF432D}"/>
          </ac:spMkLst>
        </pc:spChg>
        <pc:spChg chg="mod">
          <ac:chgData name="James Carter" userId="15642c36-216d-415f-acb2-2d2e06c8541f" providerId="ADAL" clId="{1425DB2D-E686-4723-B01D-F11F0BE5D8F5}" dt="2025-03-13T14:40:00.836" v="2577" actId="20577"/>
          <ac:spMkLst>
            <pc:docMk/>
            <pc:sldMk cId="4147966049" sldId="322"/>
            <ac:spMk id="3" creationId="{4507F2A8-0F6A-A710-B7E0-869F20102ECE}"/>
          </ac:spMkLst>
        </pc:spChg>
        <pc:spChg chg="mod">
          <ac:chgData name="James Carter" userId="15642c36-216d-415f-acb2-2d2e06c8541f" providerId="ADAL" clId="{1425DB2D-E686-4723-B01D-F11F0BE5D8F5}" dt="2025-03-13T14:09:41.778" v="2377" actId="1035"/>
          <ac:spMkLst>
            <pc:docMk/>
            <pc:sldMk cId="4147966049" sldId="322"/>
            <ac:spMk id="6" creationId="{7BC155A2-0B77-5996-4B86-0AEF0F9FFBC4}"/>
          </ac:spMkLst>
        </pc:spChg>
        <pc:spChg chg="mod">
          <ac:chgData name="James Carter" userId="15642c36-216d-415f-acb2-2d2e06c8541f" providerId="ADAL" clId="{1425DB2D-E686-4723-B01D-F11F0BE5D8F5}" dt="2025-03-13T11:04:58.897" v="1248" actId="1076"/>
          <ac:spMkLst>
            <pc:docMk/>
            <pc:sldMk cId="4147966049" sldId="322"/>
            <ac:spMk id="12" creationId="{606FD3B5-18B1-2B1B-E789-136EE95DDD2B}"/>
          </ac:spMkLst>
        </pc:spChg>
        <pc:spChg chg="add mod">
          <ac:chgData name="James Carter" userId="15642c36-216d-415f-acb2-2d2e06c8541f" providerId="ADAL" clId="{1425DB2D-E686-4723-B01D-F11F0BE5D8F5}" dt="2025-03-13T09:28:59.666" v="737"/>
          <ac:spMkLst>
            <pc:docMk/>
            <pc:sldMk cId="4147966049" sldId="322"/>
            <ac:spMk id="18" creationId="{35BA4E90-47F9-84A3-632D-0019A60F7467}"/>
          </ac:spMkLst>
        </pc:spChg>
        <pc:spChg chg="mod">
          <ac:chgData name="James Carter" userId="15642c36-216d-415f-acb2-2d2e06c8541f" providerId="ADAL" clId="{1425DB2D-E686-4723-B01D-F11F0BE5D8F5}" dt="2025-03-13T09:28:59.666" v="737"/>
          <ac:spMkLst>
            <pc:docMk/>
            <pc:sldMk cId="4147966049" sldId="322"/>
            <ac:spMk id="20" creationId="{1EC08DF0-1C74-8B37-F465-AB2ED5696A18}"/>
          </ac:spMkLst>
        </pc:spChg>
        <pc:spChg chg="mod">
          <ac:chgData name="James Carter" userId="15642c36-216d-415f-acb2-2d2e06c8541f" providerId="ADAL" clId="{1425DB2D-E686-4723-B01D-F11F0BE5D8F5}" dt="2025-03-13T09:28:59.666" v="737"/>
          <ac:spMkLst>
            <pc:docMk/>
            <pc:sldMk cId="4147966049" sldId="322"/>
            <ac:spMk id="22" creationId="{F6BFE39D-70B2-92FA-441C-CD9B084CDCA6}"/>
          </ac:spMkLst>
        </pc:spChg>
        <pc:spChg chg="mod">
          <ac:chgData name="James Carter" userId="15642c36-216d-415f-acb2-2d2e06c8541f" providerId="ADAL" clId="{1425DB2D-E686-4723-B01D-F11F0BE5D8F5}" dt="2025-03-13T09:28:59.666" v="737"/>
          <ac:spMkLst>
            <pc:docMk/>
            <pc:sldMk cId="4147966049" sldId="322"/>
            <ac:spMk id="26" creationId="{F2238304-D86A-F02C-3A30-CA474FA3E55E}"/>
          </ac:spMkLst>
        </pc:spChg>
        <pc:spChg chg="mod">
          <ac:chgData name="James Carter" userId="15642c36-216d-415f-acb2-2d2e06c8541f" providerId="ADAL" clId="{1425DB2D-E686-4723-B01D-F11F0BE5D8F5}" dt="2025-03-13T09:28:59.666" v="737"/>
          <ac:spMkLst>
            <pc:docMk/>
            <pc:sldMk cId="4147966049" sldId="322"/>
            <ac:spMk id="27" creationId="{788C5358-FFC8-713D-9AD7-AC44AE4CC24C}"/>
          </ac:spMkLst>
        </pc:spChg>
        <pc:spChg chg="mod">
          <ac:chgData name="James Carter" userId="15642c36-216d-415f-acb2-2d2e06c8541f" providerId="ADAL" clId="{1425DB2D-E686-4723-B01D-F11F0BE5D8F5}" dt="2025-03-13T09:28:59.666" v="737"/>
          <ac:spMkLst>
            <pc:docMk/>
            <pc:sldMk cId="4147966049" sldId="322"/>
            <ac:spMk id="28" creationId="{9A82F019-97CA-8ED2-BC66-CE4FA699207B}"/>
          </ac:spMkLst>
        </pc:spChg>
        <pc:spChg chg="mod">
          <ac:chgData name="James Carter" userId="15642c36-216d-415f-acb2-2d2e06c8541f" providerId="ADAL" clId="{1425DB2D-E686-4723-B01D-F11F0BE5D8F5}" dt="2025-03-13T09:28:59.666" v="737"/>
          <ac:spMkLst>
            <pc:docMk/>
            <pc:sldMk cId="4147966049" sldId="322"/>
            <ac:spMk id="29" creationId="{A2C46E54-513C-AAE6-F9F5-6345BDBA5EE3}"/>
          </ac:spMkLst>
        </pc:spChg>
        <pc:spChg chg="mod">
          <ac:chgData name="James Carter" userId="15642c36-216d-415f-acb2-2d2e06c8541f" providerId="ADAL" clId="{1425DB2D-E686-4723-B01D-F11F0BE5D8F5}" dt="2025-03-13T09:28:59.666" v="737"/>
          <ac:spMkLst>
            <pc:docMk/>
            <pc:sldMk cId="4147966049" sldId="322"/>
            <ac:spMk id="30" creationId="{46671499-F65E-C874-51DA-44D4B7695F73}"/>
          </ac:spMkLst>
        </pc:spChg>
        <pc:spChg chg="mod">
          <ac:chgData name="James Carter" userId="15642c36-216d-415f-acb2-2d2e06c8541f" providerId="ADAL" clId="{1425DB2D-E686-4723-B01D-F11F0BE5D8F5}" dt="2025-03-13T09:28:59.666" v="737"/>
          <ac:spMkLst>
            <pc:docMk/>
            <pc:sldMk cId="4147966049" sldId="322"/>
            <ac:spMk id="31" creationId="{C0948FC1-A721-0C72-F1F4-515AFB71972C}"/>
          </ac:spMkLst>
        </pc:spChg>
        <pc:spChg chg="add mod">
          <ac:chgData name="James Carter" userId="15642c36-216d-415f-acb2-2d2e06c8541f" providerId="ADAL" clId="{1425DB2D-E686-4723-B01D-F11F0BE5D8F5}" dt="2025-03-13T09:28:59.666" v="737"/>
          <ac:spMkLst>
            <pc:docMk/>
            <pc:sldMk cId="4147966049" sldId="322"/>
            <ac:spMk id="32" creationId="{A7FBE8A0-80BF-3C2B-EAD0-74AA0E07E8AD}"/>
          </ac:spMkLst>
        </pc:spChg>
      </pc:sldChg>
      <pc:sldChg chg="addSp delSp modSp add mod modNotesTx">
        <pc:chgData name="James Carter" userId="15642c36-216d-415f-acb2-2d2e06c8541f" providerId="ADAL" clId="{1425DB2D-E686-4723-B01D-F11F0BE5D8F5}" dt="2025-03-13T13:20:38.069" v="2113" actId="1076"/>
        <pc:sldMkLst>
          <pc:docMk/>
          <pc:sldMk cId="2070498409" sldId="323"/>
        </pc:sldMkLst>
        <pc:spChg chg="mod">
          <ac:chgData name="James Carter" userId="15642c36-216d-415f-acb2-2d2e06c8541f" providerId="ADAL" clId="{1425DB2D-E686-4723-B01D-F11F0BE5D8F5}" dt="2025-03-13T11:05:27.188" v="1256" actId="1076"/>
          <ac:spMkLst>
            <pc:docMk/>
            <pc:sldMk cId="2070498409" sldId="323"/>
            <ac:spMk id="2" creationId="{D5B93F1B-7C4F-3387-9CA3-3E8A1105C29F}"/>
          </ac:spMkLst>
        </pc:spChg>
        <pc:spChg chg="mod">
          <ac:chgData name="James Carter" userId="15642c36-216d-415f-acb2-2d2e06c8541f" providerId="ADAL" clId="{1425DB2D-E686-4723-B01D-F11F0BE5D8F5}" dt="2025-03-13T10:10:33.092" v="912"/>
          <ac:spMkLst>
            <pc:docMk/>
            <pc:sldMk cId="2070498409" sldId="323"/>
            <ac:spMk id="3" creationId="{43D0C92D-83E0-B379-D32F-5CA631DAA06F}"/>
          </ac:spMkLst>
        </pc:spChg>
        <pc:spChg chg="mod">
          <ac:chgData name="James Carter" userId="15642c36-216d-415f-acb2-2d2e06c8541f" providerId="ADAL" clId="{1425DB2D-E686-4723-B01D-F11F0BE5D8F5}" dt="2025-03-13T13:20:38.069" v="2113" actId="1076"/>
          <ac:spMkLst>
            <pc:docMk/>
            <pc:sldMk cId="2070498409" sldId="323"/>
            <ac:spMk id="6" creationId="{ECED9910-6840-5361-B400-94F12E13EDE8}"/>
          </ac:spMkLst>
        </pc:spChg>
        <pc:spChg chg="add mod">
          <ac:chgData name="James Carter" userId="15642c36-216d-415f-acb2-2d2e06c8541f" providerId="ADAL" clId="{1425DB2D-E686-4723-B01D-F11F0BE5D8F5}" dt="2025-03-13T09:29:12.859" v="740"/>
          <ac:spMkLst>
            <pc:docMk/>
            <pc:sldMk cId="2070498409" sldId="323"/>
            <ac:spMk id="11" creationId="{3E95A139-CABD-B613-382A-E51BF4795920}"/>
          </ac:spMkLst>
        </pc:spChg>
        <pc:spChg chg="mod">
          <ac:chgData name="James Carter" userId="15642c36-216d-415f-acb2-2d2e06c8541f" providerId="ADAL" clId="{1425DB2D-E686-4723-B01D-F11F0BE5D8F5}" dt="2025-03-13T11:05:31.223" v="1258" actId="1076"/>
          <ac:spMkLst>
            <pc:docMk/>
            <pc:sldMk cId="2070498409" sldId="323"/>
            <ac:spMk id="12" creationId="{1CECF6D2-6A60-AA9D-E99B-9B4E9381A3CF}"/>
          </ac:spMkLst>
        </pc:spChg>
        <pc:spChg chg="mod">
          <ac:chgData name="James Carter" userId="15642c36-216d-415f-acb2-2d2e06c8541f" providerId="ADAL" clId="{1425DB2D-E686-4723-B01D-F11F0BE5D8F5}" dt="2025-03-13T09:29:12.859" v="740"/>
          <ac:spMkLst>
            <pc:docMk/>
            <pc:sldMk cId="2070498409" sldId="323"/>
            <ac:spMk id="16" creationId="{736DB2D5-020C-0FCE-4F0A-BFD9551D04A7}"/>
          </ac:spMkLst>
        </pc:spChg>
        <pc:spChg chg="mod">
          <ac:chgData name="James Carter" userId="15642c36-216d-415f-acb2-2d2e06c8541f" providerId="ADAL" clId="{1425DB2D-E686-4723-B01D-F11F0BE5D8F5}" dt="2025-03-13T09:29:12.859" v="740"/>
          <ac:spMkLst>
            <pc:docMk/>
            <pc:sldMk cId="2070498409" sldId="323"/>
            <ac:spMk id="17" creationId="{F1E25704-5FA4-B738-4C8A-D02AB3FE277D}"/>
          </ac:spMkLst>
        </pc:spChg>
        <pc:spChg chg="mod">
          <ac:chgData name="James Carter" userId="15642c36-216d-415f-acb2-2d2e06c8541f" providerId="ADAL" clId="{1425DB2D-E686-4723-B01D-F11F0BE5D8F5}" dt="2025-03-13T09:29:12.859" v="740"/>
          <ac:spMkLst>
            <pc:docMk/>
            <pc:sldMk cId="2070498409" sldId="323"/>
            <ac:spMk id="33" creationId="{711B32B5-F105-68D9-9798-7C5BF958EBBE}"/>
          </ac:spMkLst>
        </pc:spChg>
        <pc:spChg chg="mod">
          <ac:chgData name="James Carter" userId="15642c36-216d-415f-acb2-2d2e06c8541f" providerId="ADAL" clId="{1425DB2D-E686-4723-B01D-F11F0BE5D8F5}" dt="2025-03-13T09:29:12.859" v="740"/>
          <ac:spMkLst>
            <pc:docMk/>
            <pc:sldMk cId="2070498409" sldId="323"/>
            <ac:spMk id="35" creationId="{211C995F-7AE5-EF9F-3292-D747FDAD2DE2}"/>
          </ac:spMkLst>
        </pc:spChg>
        <pc:spChg chg="mod">
          <ac:chgData name="James Carter" userId="15642c36-216d-415f-acb2-2d2e06c8541f" providerId="ADAL" clId="{1425DB2D-E686-4723-B01D-F11F0BE5D8F5}" dt="2025-03-13T09:29:12.859" v="740"/>
          <ac:spMkLst>
            <pc:docMk/>
            <pc:sldMk cId="2070498409" sldId="323"/>
            <ac:spMk id="36" creationId="{D6E0CBAF-31E3-EE81-6CEB-9007DA43A30F}"/>
          </ac:spMkLst>
        </pc:spChg>
        <pc:grpChg chg="add mod">
          <ac:chgData name="James Carter" userId="15642c36-216d-415f-acb2-2d2e06c8541f" providerId="ADAL" clId="{1425DB2D-E686-4723-B01D-F11F0BE5D8F5}" dt="2025-03-13T09:29:12.859" v="740"/>
          <ac:grpSpMkLst>
            <pc:docMk/>
            <pc:sldMk cId="2070498409" sldId="323"/>
            <ac:grpSpMk id="13" creationId="{4A2F5093-9560-64C5-082E-7E82BBFD71B7}"/>
          </ac:grpSpMkLst>
        </pc:grpChg>
        <pc:grpChg chg="add mod">
          <ac:chgData name="James Carter" userId="15642c36-216d-415f-acb2-2d2e06c8541f" providerId="ADAL" clId="{1425DB2D-E686-4723-B01D-F11F0BE5D8F5}" dt="2025-03-13T09:29:12.859" v="740"/>
          <ac:grpSpMkLst>
            <pc:docMk/>
            <pc:sldMk cId="2070498409" sldId="323"/>
            <ac:grpSpMk id="24" creationId="{08ACC567-B120-A7CC-24BE-574CD789D3FB}"/>
          </ac:grpSpMkLst>
        </pc:grpChg>
        <pc:grpChg chg="mod">
          <ac:chgData name="James Carter" userId="15642c36-216d-415f-acb2-2d2e06c8541f" providerId="ADAL" clId="{1425DB2D-E686-4723-B01D-F11F0BE5D8F5}" dt="2025-03-13T09:29:12.859" v="740"/>
          <ac:grpSpMkLst>
            <pc:docMk/>
            <pc:sldMk cId="2070498409" sldId="323"/>
            <ac:grpSpMk id="34" creationId="{1C0CF4C9-7B7B-FA32-865F-780CEC604C1A}"/>
          </ac:grpSpMkLst>
        </pc:grpChg>
      </pc:sldChg>
      <pc:sldChg chg="addSp delSp modSp add mod modNotesTx">
        <pc:chgData name="James Carter" userId="15642c36-216d-415f-acb2-2d2e06c8541f" providerId="ADAL" clId="{1425DB2D-E686-4723-B01D-F11F0BE5D8F5}" dt="2025-03-13T14:16:11.152" v="2467"/>
        <pc:sldMkLst>
          <pc:docMk/>
          <pc:sldMk cId="2085252784" sldId="324"/>
        </pc:sldMkLst>
        <pc:spChg chg="mod">
          <ac:chgData name="James Carter" userId="15642c36-216d-415f-acb2-2d2e06c8541f" providerId="ADAL" clId="{1425DB2D-E686-4723-B01D-F11F0BE5D8F5}" dt="2025-03-13T10:10:40.475" v="914"/>
          <ac:spMkLst>
            <pc:docMk/>
            <pc:sldMk cId="2085252784" sldId="324"/>
            <ac:spMk id="3" creationId="{A1950D14-0667-27C3-77BA-7AB229E241CE}"/>
          </ac:spMkLst>
        </pc:spChg>
        <pc:spChg chg="mod">
          <ac:chgData name="James Carter" userId="15642c36-216d-415f-acb2-2d2e06c8541f" providerId="ADAL" clId="{1425DB2D-E686-4723-B01D-F11F0BE5D8F5}" dt="2025-03-13T10:10:44.463" v="915"/>
          <ac:spMkLst>
            <pc:docMk/>
            <pc:sldMk cId="2085252784" sldId="324"/>
            <ac:spMk id="4" creationId="{2724B067-F794-C686-B52A-D1A4F344E509}"/>
          </ac:spMkLst>
        </pc:spChg>
        <pc:spChg chg="mod">
          <ac:chgData name="James Carter" userId="15642c36-216d-415f-acb2-2d2e06c8541f" providerId="ADAL" clId="{1425DB2D-E686-4723-B01D-F11F0BE5D8F5}" dt="2025-03-13T14:16:11.152" v="2467"/>
          <ac:spMkLst>
            <pc:docMk/>
            <pc:sldMk cId="2085252784" sldId="324"/>
            <ac:spMk id="5" creationId="{ECC883D8-579A-C1D8-395C-ED836CA3E94D}"/>
          </ac:spMkLst>
        </pc:spChg>
        <pc:spChg chg="mod">
          <ac:chgData name="James Carter" userId="15642c36-216d-415f-acb2-2d2e06c8541f" providerId="ADAL" clId="{1425DB2D-E686-4723-B01D-F11F0BE5D8F5}" dt="2025-03-13T10:10:48.726" v="916"/>
          <ac:spMkLst>
            <pc:docMk/>
            <pc:sldMk cId="2085252784" sldId="324"/>
            <ac:spMk id="12" creationId="{86659EE1-92D7-CF60-C7CE-4977E38400EF}"/>
          </ac:spMkLst>
        </pc:spChg>
        <pc:spChg chg="mod">
          <ac:chgData name="James Carter" userId="15642c36-216d-415f-acb2-2d2e06c8541f" providerId="ADAL" clId="{1425DB2D-E686-4723-B01D-F11F0BE5D8F5}" dt="2025-03-13T10:10:51.400" v="917"/>
          <ac:spMkLst>
            <pc:docMk/>
            <pc:sldMk cId="2085252784" sldId="324"/>
            <ac:spMk id="13" creationId="{EAF57ECE-D8A4-18A6-6804-6AC4A697A701}"/>
          </ac:spMkLst>
        </pc:spChg>
        <pc:spChg chg="add mod">
          <ac:chgData name="James Carter" userId="15642c36-216d-415f-acb2-2d2e06c8541f" providerId="ADAL" clId="{1425DB2D-E686-4723-B01D-F11F0BE5D8F5}" dt="2025-03-13T09:29:42.978" v="750"/>
          <ac:spMkLst>
            <pc:docMk/>
            <pc:sldMk cId="2085252784" sldId="324"/>
            <ac:spMk id="16" creationId="{15FF5E48-1D35-65BD-EF45-02AF43D16C28}"/>
          </ac:spMkLst>
        </pc:spChg>
        <pc:spChg chg="add mod">
          <ac:chgData name="James Carter" userId="15642c36-216d-415f-acb2-2d2e06c8541f" providerId="ADAL" clId="{1425DB2D-E686-4723-B01D-F11F0BE5D8F5}" dt="2025-03-13T09:29:42.978" v="750"/>
          <ac:spMkLst>
            <pc:docMk/>
            <pc:sldMk cId="2085252784" sldId="324"/>
            <ac:spMk id="17" creationId="{23FE2E0A-A97E-5E8C-5FEA-838315C001CB}"/>
          </ac:spMkLst>
        </pc:spChg>
        <pc:spChg chg="mod">
          <ac:chgData name="James Carter" userId="15642c36-216d-415f-acb2-2d2e06c8541f" providerId="ADAL" clId="{1425DB2D-E686-4723-B01D-F11F0BE5D8F5}" dt="2025-03-13T09:29:42.978" v="750"/>
          <ac:spMkLst>
            <pc:docMk/>
            <pc:sldMk cId="2085252784" sldId="324"/>
            <ac:spMk id="19" creationId="{65746F72-CCA4-0377-1A85-100DCBC5278C}"/>
          </ac:spMkLst>
        </pc:spChg>
        <pc:spChg chg="mod">
          <ac:chgData name="James Carter" userId="15642c36-216d-415f-acb2-2d2e06c8541f" providerId="ADAL" clId="{1425DB2D-E686-4723-B01D-F11F0BE5D8F5}" dt="2025-03-13T09:29:42.978" v="750"/>
          <ac:spMkLst>
            <pc:docMk/>
            <pc:sldMk cId="2085252784" sldId="324"/>
            <ac:spMk id="28" creationId="{7F71A492-3165-0FA1-442A-AD8848BF8BD1}"/>
          </ac:spMkLst>
        </pc:spChg>
        <pc:spChg chg="mod">
          <ac:chgData name="James Carter" userId="15642c36-216d-415f-acb2-2d2e06c8541f" providerId="ADAL" clId="{1425DB2D-E686-4723-B01D-F11F0BE5D8F5}" dt="2025-03-13T09:29:42.978" v="750"/>
          <ac:spMkLst>
            <pc:docMk/>
            <pc:sldMk cId="2085252784" sldId="324"/>
            <ac:spMk id="29" creationId="{1B595684-D58A-739A-225B-A3F732DCB673}"/>
          </ac:spMkLst>
        </pc:spChg>
        <pc:spChg chg="mod">
          <ac:chgData name="James Carter" userId="15642c36-216d-415f-acb2-2d2e06c8541f" providerId="ADAL" clId="{1425DB2D-E686-4723-B01D-F11F0BE5D8F5}" dt="2025-03-13T09:29:42.978" v="750"/>
          <ac:spMkLst>
            <pc:docMk/>
            <pc:sldMk cId="2085252784" sldId="324"/>
            <ac:spMk id="30" creationId="{6A4B55D5-C8DB-0191-D73F-5A2FE1BEB93C}"/>
          </ac:spMkLst>
        </pc:spChg>
        <pc:grpChg chg="add mod">
          <ac:chgData name="James Carter" userId="15642c36-216d-415f-acb2-2d2e06c8541f" providerId="ADAL" clId="{1425DB2D-E686-4723-B01D-F11F0BE5D8F5}" dt="2025-03-13T09:29:42.978" v="750"/>
          <ac:grpSpMkLst>
            <pc:docMk/>
            <pc:sldMk cId="2085252784" sldId="324"/>
            <ac:grpSpMk id="18" creationId="{2B521FD9-F537-3819-EE8F-5CE996BC9AB0}"/>
          </ac:grpSpMkLst>
        </pc:grpChg>
        <pc:grpChg chg="mod">
          <ac:chgData name="James Carter" userId="15642c36-216d-415f-acb2-2d2e06c8541f" providerId="ADAL" clId="{1425DB2D-E686-4723-B01D-F11F0BE5D8F5}" dt="2025-03-13T09:29:42.978" v="750"/>
          <ac:grpSpMkLst>
            <pc:docMk/>
            <pc:sldMk cId="2085252784" sldId="324"/>
            <ac:grpSpMk id="20" creationId="{7DB77591-B7E3-B9AE-529A-5531B765876F}"/>
          </ac:grpSpMkLst>
        </pc:grpChg>
        <pc:picChg chg="add mod">
          <ac:chgData name="James Carter" userId="15642c36-216d-415f-acb2-2d2e06c8541f" providerId="ADAL" clId="{1425DB2D-E686-4723-B01D-F11F0BE5D8F5}" dt="2025-03-13T11:09:11.871" v="1266" actId="1076"/>
          <ac:picMkLst>
            <pc:docMk/>
            <pc:sldMk cId="2085252784" sldId="324"/>
            <ac:picMk id="32" creationId="{B958DB91-542B-B756-394E-885DA662B53C}"/>
          </ac:picMkLst>
        </pc:picChg>
      </pc:sldChg>
      <pc:sldChg chg="addSp delSp modSp add mod modNotesTx">
        <pc:chgData name="James Carter" userId="15642c36-216d-415f-acb2-2d2e06c8541f" providerId="ADAL" clId="{1425DB2D-E686-4723-B01D-F11F0BE5D8F5}" dt="2025-03-13T14:49:54.046" v="2600" actId="20577"/>
        <pc:sldMkLst>
          <pc:docMk/>
          <pc:sldMk cId="2951945151" sldId="325"/>
        </pc:sldMkLst>
        <pc:spChg chg="mod">
          <ac:chgData name="James Carter" userId="15642c36-216d-415f-acb2-2d2e06c8541f" providerId="ADAL" clId="{1425DB2D-E686-4723-B01D-F11F0BE5D8F5}" dt="2025-03-13T14:49:54.046" v="2600" actId="20577"/>
          <ac:spMkLst>
            <pc:docMk/>
            <pc:sldMk cId="2951945151" sldId="325"/>
            <ac:spMk id="2" creationId="{CF9B462A-72C2-9E87-9809-6E2C3AEC924A}"/>
          </ac:spMkLst>
        </pc:spChg>
        <pc:spChg chg="mod">
          <ac:chgData name="James Carter" userId="15642c36-216d-415f-acb2-2d2e06c8541f" providerId="ADAL" clId="{1425DB2D-E686-4723-B01D-F11F0BE5D8F5}" dt="2025-03-13T10:11:02.839" v="920"/>
          <ac:spMkLst>
            <pc:docMk/>
            <pc:sldMk cId="2951945151" sldId="325"/>
            <ac:spMk id="3" creationId="{3494B31C-479D-3236-FFE6-46F817E2AF44}"/>
          </ac:spMkLst>
        </pc:spChg>
        <pc:spChg chg="mod">
          <ac:chgData name="James Carter" userId="15642c36-216d-415f-acb2-2d2e06c8541f" providerId="ADAL" clId="{1425DB2D-E686-4723-B01D-F11F0BE5D8F5}" dt="2025-03-13T10:10:58.149" v="919"/>
          <ac:spMkLst>
            <pc:docMk/>
            <pc:sldMk cId="2951945151" sldId="325"/>
            <ac:spMk id="12" creationId="{97646BCD-1C45-D2BB-EF67-43FF48F5F149}"/>
          </ac:spMkLst>
        </pc:spChg>
        <pc:spChg chg="add mod">
          <ac:chgData name="James Carter" userId="15642c36-216d-415f-acb2-2d2e06c8541f" providerId="ADAL" clId="{1425DB2D-E686-4723-B01D-F11F0BE5D8F5}" dt="2025-03-13T09:29:58.084" v="753"/>
          <ac:spMkLst>
            <pc:docMk/>
            <pc:sldMk cId="2951945151" sldId="325"/>
            <ac:spMk id="18" creationId="{09C8CF6D-85B8-D515-E141-6D3C3B24221B}"/>
          </ac:spMkLst>
        </pc:spChg>
        <pc:spChg chg="add mod">
          <ac:chgData name="James Carter" userId="15642c36-216d-415f-acb2-2d2e06c8541f" providerId="ADAL" clId="{1425DB2D-E686-4723-B01D-F11F0BE5D8F5}" dt="2025-03-13T09:29:58.084" v="753"/>
          <ac:spMkLst>
            <pc:docMk/>
            <pc:sldMk cId="2951945151" sldId="325"/>
            <ac:spMk id="19" creationId="{276BBC47-EFB5-5375-D554-C680AC1F5D24}"/>
          </ac:spMkLst>
        </pc:spChg>
        <pc:picChg chg="add mod">
          <ac:chgData name="James Carter" userId="15642c36-216d-415f-acb2-2d2e06c8541f" providerId="ADAL" clId="{1425DB2D-E686-4723-B01D-F11F0BE5D8F5}" dt="2025-03-13T11:09:49.997" v="1277" actId="1076"/>
          <ac:picMkLst>
            <pc:docMk/>
            <pc:sldMk cId="2951945151" sldId="325"/>
            <ac:picMk id="21" creationId="{E8BCE01F-E40F-970A-4B07-0E448B81434F}"/>
          </ac:picMkLst>
        </pc:picChg>
      </pc:sldChg>
      <pc:sldChg chg="addSp delSp modSp add mod modNotesTx">
        <pc:chgData name="James Carter" userId="15642c36-216d-415f-acb2-2d2e06c8541f" providerId="ADAL" clId="{1425DB2D-E686-4723-B01D-F11F0BE5D8F5}" dt="2025-03-13T14:51:57.789" v="2632" actId="20577"/>
        <pc:sldMkLst>
          <pc:docMk/>
          <pc:sldMk cId="2310979705" sldId="326"/>
        </pc:sldMkLst>
        <pc:spChg chg="mod">
          <ac:chgData name="James Carter" userId="15642c36-216d-415f-acb2-2d2e06c8541f" providerId="ADAL" clId="{1425DB2D-E686-4723-B01D-F11F0BE5D8F5}" dt="2025-03-13T10:11:08.636" v="921"/>
          <ac:spMkLst>
            <pc:docMk/>
            <pc:sldMk cId="2310979705" sldId="326"/>
            <ac:spMk id="2" creationId="{E45718E5-83BA-8D31-B58D-5C772951632F}"/>
          </ac:spMkLst>
        </pc:spChg>
        <pc:spChg chg="mod">
          <ac:chgData name="James Carter" userId="15642c36-216d-415f-acb2-2d2e06c8541f" providerId="ADAL" clId="{1425DB2D-E686-4723-B01D-F11F0BE5D8F5}" dt="2025-03-13T10:11:11.062" v="922"/>
          <ac:spMkLst>
            <pc:docMk/>
            <pc:sldMk cId="2310979705" sldId="326"/>
            <ac:spMk id="3" creationId="{6E9D0BE4-92FF-C9B8-E184-B678FFCF1D7A}"/>
          </ac:spMkLst>
        </pc:spChg>
        <pc:spChg chg="mod">
          <ac:chgData name="James Carter" userId="15642c36-216d-415f-acb2-2d2e06c8541f" providerId="ADAL" clId="{1425DB2D-E686-4723-B01D-F11F0BE5D8F5}" dt="2025-03-13T13:22:15.171" v="2147"/>
          <ac:spMkLst>
            <pc:docMk/>
            <pc:sldMk cId="2310979705" sldId="326"/>
            <ac:spMk id="5" creationId="{4122F759-E908-E88A-0FD0-C824C397F4AD}"/>
          </ac:spMkLst>
        </pc:spChg>
        <pc:spChg chg="mod">
          <ac:chgData name="James Carter" userId="15642c36-216d-415f-acb2-2d2e06c8541f" providerId="ADAL" clId="{1425DB2D-E686-4723-B01D-F11F0BE5D8F5}" dt="2025-03-13T14:51:57.789" v="2632" actId="20577"/>
          <ac:spMkLst>
            <pc:docMk/>
            <pc:sldMk cId="2310979705" sldId="326"/>
            <ac:spMk id="12" creationId="{05CBFCC1-843D-704A-3F41-5AC0DFC4A28B}"/>
          </ac:spMkLst>
        </pc:spChg>
        <pc:spChg chg="mod">
          <ac:chgData name="James Carter" userId="15642c36-216d-415f-acb2-2d2e06c8541f" providerId="ADAL" clId="{1425DB2D-E686-4723-B01D-F11F0BE5D8F5}" dt="2025-03-13T09:30:18.649" v="757"/>
          <ac:spMkLst>
            <pc:docMk/>
            <pc:sldMk cId="2310979705" sldId="326"/>
            <ac:spMk id="25" creationId="{6FFC103A-0F50-70C8-A627-CDC394C2BAA7}"/>
          </ac:spMkLst>
        </pc:spChg>
        <pc:spChg chg="mod">
          <ac:chgData name="James Carter" userId="15642c36-216d-415f-acb2-2d2e06c8541f" providerId="ADAL" clId="{1425DB2D-E686-4723-B01D-F11F0BE5D8F5}" dt="2025-03-13T09:30:18.649" v="757"/>
          <ac:spMkLst>
            <pc:docMk/>
            <pc:sldMk cId="2310979705" sldId="326"/>
            <ac:spMk id="29" creationId="{583E623B-AD61-13A9-0DDC-25741B3206B9}"/>
          </ac:spMkLst>
        </pc:spChg>
        <pc:spChg chg="mod">
          <ac:chgData name="James Carter" userId="15642c36-216d-415f-acb2-2d2e06c8541f" providerId="ADAL" clId="{1425DB2D-E686-4723-B01D-F11F0BE5D8F5}" dt="2025-03-13T09:30:18.649" v="757"/>
          <ac:spMkLst>
            <pc:docMk/>
            <pc:sldMk cId="2310979705" sldId="326"/>
            <ac:spMk id="34" creationId="{F0B4B137-09DC-804B-0BA8-9C513B0BCF4D}"/>
          </ac:spMkLst>
        </pc:spChg>
        <pc:spChg chg="mod">
          <ac:chgData name="James Carter" userId="15642c36-216d-415f-acb2-2d2e06c8541f" providerId="ADAL" clId="{1425DB2D-E686-4723-B01D-F11F0BE5D8F5}" dt="2025-03-13T09:30:18.649" v="757"/>
          <ac:spMkLst>
            <pc:docMk/>
            <pc:sldMk cId="2310979705" sldId="326"/>
            <ac:spMk id="35" creationId="{2153792D-984D-AFD3-D85D-67392C918476}"/>
          </ac:spMkLst>
        </pc:spChg>
        <pc:spChg chg="mod">
          <ac:chgData name="James Carter" userId="15642c36-216d-415f-acb2-2d2e06c8541f" providerId="ADAL" clId="{1425DB2D-E686-4723-B01D-F11F0BE5D8F5}" dt="2025-03-13T09:30:18.649" v="757"/>
          <ac:spMkLst>
            <pc:docMk/>
            <pc:sldMk cId="2310979705" sldId="326"/>
            <ac:spMk id="36" creationId="{B4F83F56-0EA7-5D0F-123A-4D980DBA450E}"/>
          </ac:spMkLst>
        </pc:spChg>
        <pc:picChg chg="add mod">
          <ac:chgData name="James Carter" userId="15642c36-216d-415f-acb2-2d2e06c8541f" providerId="ADAL" clId="{1425DB2D-E686-4723-B01D-F11F0BE5D8F5}" dt="2025-03-13T11:10:25.172" v="1280" actId="1076"/>
          <ac:picMkLst>
            <pc:docMk/>
            <pc:sldMk cId="2310979705" sldId="326"/>
            <ac:picMk id="73" creationId="{CFA227E8-CDB2-E83F-0F9F-9E4E17E64926}"/>
          </ac:picMkLst>
        </pc:picChg>
      </pc:sldChg>
      <pc:sldChg chg="addSp delSp modSp add mod modNotesTx">
        <pc:chgData name="James Carter" userId="15642c36-216d-415f-acb2-2d2e06c8541f" providerId="ADAL" clId="{1425DB2D-E686-4723-B01D-F11F0BE5D8F5}" dt="2025-03-13T13:23:11.920" v="2163"/>
        <pc:sldMkLst>
          <pc:docMk/>
          <pc:sldMk cId="3345390492" sldId="327"/>
        </pc:sldMkLst>
        <pc:spChg chg="mod">
          <ac:chgData name="James Carter" userId="15642c36-216d-415f-acb2-2d2e06c8541f" providerId="ADAL" clId="{1425DB2D-E686-4723-B01D-F11F0BE5D8F5}" dt="2025-03-13T11:10:40.790" v="1285" actId="1076"/>
          <ac:spMkLst>
            <pc:docMk/>
            <pc:sldMk cId="3345390492" sldId="327"/>
            <ac:spMk id="2" creationId="{9431DD03-A53A-ECC1-524B-9543B80F341C}"/>
          </ac:spMkLst>
        </pc:spChg>
        <pc:spChg chg="add mod">
          <ac:chgData name="James Carter" userId="15642c36-216d-415f-acb2-2d2e06c8541f" providerId="ADAL" clId="{1425DB2D-E686-4723-B01D-F11F0BE5D8F5}" dt="2025-03-13T11:10:59.759" v="1289" actId="1076"/>
          <ac:spMkLst>
            <pc:docMk/>
            <pc:sldMk cId="3345390492" sldId="327"/>
            <ac:spMk id="3" creationId="{BD1CFDED-927E-FE6E-0F39-1B3A4D6494B2}"/>
          </ac:spMkLst>
        </pc:spChg>
        <pc:spChg chg="mod">
          <ac:chgData name="James Carter" userId="15642c36-216d-415f-acb2-2d2e06c8541f" providerId="ADAL" clId="{1425DB2D-E686-4723-B01D-F11F0BE5D8F5}" dt="2025-03-13T13:23:11.920" v="2163"/>
          <ac:spMkLst>
            <pc:docMk/>
            <pc:sldMk cId="3345390492" sldId="327"/>
            <ac:spMk id="5" creationId="{B077123E-2018-7FB8-3CF2-6C8DB9790B14}"/>
          </ac:spMkLst>
        </pc:spChg>
        <pc:spChg chg="mod">
          <ac:chgData name="James Carter" userId="15642c36-216d-415f-acb2-2d2e06c8541f" providerId="ADAL" clId="{1425DB2D-E686-4723-B01D-F11F0BE5D8F5}" dt="2025-03-13T11:10:50.791" v="1288" actId="1076"/>
          <ac:spMkLst>
            <pc:docMk/>
            <pc:sldMk cId="3345390492" sldId="327"/>
            <ac:spMk id="12" creationId="{F36923CF-D42D-28F1-0363-8F2F040E2A75}"/>
          </ac:spMkLst>
        </pc:spChg>
        <pc:picChg chg="mod">
          <ac:chgData name="James Carter" userId="15642c36-216d-415f-acb2-2d2e06c8541f" providerId="ADAL" clId="{1425DB2D-E686-4723-B01D-F11F0BE5D8F5}" dt="2025-03-13T11:10:44.196" v="1287" actId="1076"/>
          <ac:picMkLst>
            <pc:docMk/>
            <pc:sldMk cId="3345390492" sldId="327"/>
            <ac:picMk id="14" creationId="{B7D0F1AB-9615-64E3-90B4-29B03CE19E65}"/>
          </ac:picMkLst>
        </pc:picChg>
        <pc:picChg chg="add mod">
          <ac:chgData name="James Carter" userId="15642c36-216d-415f-acb2-2d2e06c8541f" providerId="ADAL" clId="{1425DB2D-E686-4723-B01D-F11F0BE5D8F5}" dt="2025-03-13T11:10:37.659" v="1284" actId="1076"/>
          <ac:picMkLst>
            <pc:docMk/>
            <pc:sldMk cId="3345390492" sldId="327"/>
            <ac:picMk id="28" creationId="{BF81F764-2DCC-0439-4910-09CAE3EFA8B8}"/>
          </ac:picMkLst>
        </pc:picChg>
      </pc:sldChg>
      <pc:sldChg chg="addSp delSp modSp add mod ord modNotesTx">
        <pc:chgData name="James Carter" userId="15642c36-216d-415f-acb2-2d2e06c8541f" providerId="ADAL" clId="{1425DB2D-E686-4723-B01D-F11F0BE5D8F5}" dt="2025-03-13T14:39:42.458" v="2576" actId="14100"/>
        <pc:sldMkLst>
          <pc:docMk/>
          <pc:sldMk cId="129317539" sldId="328"/>
        </pc:sldMkLst>
        <pc:spChg chg="mod">
          <ac:chgData name="James Carter" userId="15642c36-216d-415f-acb2-2d2e06c8541f" providerId="ADAL" clId="{1425DB2D-E686-4723-B01D-F11F0BE5D8F5}" dt="2025-03-13T14:39:42.458" v="2576" actId="14100"/>
          <ac:spMkLst>
            <pc:docMk/>
            <pc:sldMk cId="129317539" sldId="328"/>
            <ac:spMk id="2" creationId="{A180AFE5-40DF-D79B-401F-5C7B719C5305}"/>
          </ac:spMkLst>
        </pc:spChg>
        <pc:spChg chg="add mod">
          <ac:chgData name="James Carter" userId="15642c36-216d-415f-acb2-2d2e06c8541f" providerId="ADAL" clId="{1425DB2D-E686-4723-B01D-F11F0BE5D8F5}" dt="2025-03-13T09:35:08.777" v="775"/>
          <ac:spMkLst>
            <pc:docMk/>
            <pc:sldMk cId="129317539" sldId="328"/>
            <ac:spMk id="9" creationId="{DBFD63D6-B4EE-8C04-695B-42AF789AD68E}"/>
          </ac:spMkLst>
        </pc:spChg>
        <pc:spChg chg="add mod">
          <ac:chgData name="James Carter" userId="15642c36-216d-415f-acb2-2d2e06c8541f" providerId="ADAL" clId="{1425DB2D-E686-4723-B01D-F11F0BE5D8F5}" dt="2025-03-13T09:35:08.777" v="775"/>
          <ac:spMkLst>
            <pc:docMk/>
            <pc:sldMk cId="129317539" sldId="328"/>
            <ac:spMk id="11" creationId="{3D617D43-83C7-28BA-73F9-BF5B505889A7}"/>
          </ac:spMkLst>
        </pc:spChg>
        <pc:spChg chg="mod">
          <ac:chgData name="James Carter" userId="15642c36-216d-415f-acb2-2d2e06c8541f" providerId="ADAL" clId="{1425DB2D-E686-4723-B01D-F11F0BE5D8F5}" dt="2025-03-13T11:11:28.507" v="1296" actId="1076"/>
          <ac:spMkLst>
            <pc:docMk/>
            <pc:sldMk cId="129317539" sldId="328"/>
            <ac:spMk id="12" creationId="{6EC8165A-EAE3-9304-9AD8-8DDEFDF3C26E}"/>
          </ac:spMkLst>
        </pc:spChg>
        <pc:spChg chg="add mod">
          <ac:chgData name="James Carter" userId="15642c36-216d-415f-acb2-2d2e06c8541f" providerId="ADAL" clId="{1425DB2D-E686-4723-B01D-F11F0BE5D8F5}" dt="2025-03-13T09:35:08.777" v="775"/>
          <ac:spMkLst>
            <pc:docMk/>
            <pc:sldMk cId="129317539" sldId="328"/>
            <ac:spMk id="13" creationId="{4F6CAA8F-DF79-5797-30C3-56D458420AB8}"/>
          </ac:spMkLst>
        </pc:spChg>
        <pc:picChg chg="mod">
          <ac:chgData name="James Carter" userId="15642c36-216d-415f-acb2-2d2e06c8541f" providerId="ADAL" clId="{1425DB2D-E686-4723-B01D-F11F0BE5D8F5}" dt="2025-03-13T11:11:23.087" v="1295" actId="1076"/>
          <ac:picMkLst>
            <pc:docMk/>
            <pc:sldMk cId="129317539" sldId="328"/>
            <ac:picMk id="14" creationId="{9DE284B0-0E91-D373-ACF3-67054134BBAC}"/>
          </ac:picMkLst>
        </pc:picChg>
      </pc:sldChg>
      <pc:sldChg chg="modSp add mod">
        <pc:chgData name="James Carter" userId="15642c36-216d-415f-acb2-2d2e06c8541f" providerId="ADAL" clId="{1425DB2D-E686-4723-B01D-F11F0BE5D8F5}" dt="2025-03-13T13:24:31.539" v="2191" actId="255"/>
        <pc:sldMkLst>
          <pc:docMk/>
          <pc:sldMk cId="335910970" sldId="329"/>
        </pc:sldMkLst>
      </pc:sldChg>
      <pc:sldChg chg="delSp modSp add mod ord modNotesTx">
        <pc:chgData name="James Carter" userId="15642c36-216d-415f-acb2-2d2e06c8541f" providerId="ADAL" clId="{1425DB2D-E686-4723-B01D-F11F0BE5D8F5}" dt="2025-03-13T12:07:42.648" v="1738"/>
        <pc:sldMkLst>
          <pc:docMk/>
          <pc:sldMk cId="1990145010" sldId="330"/>
        </pc:sldMkLst>
      </pc:sldChg>
      <pc:sldChg chg="add modNotesTx">
        <pc:chgData name="James Carter" userId="15642c36-216d-415f-acb2-2d2e06c8541f" providerId="ADAL" clId="{1425DB2D-E686-4723-B01D-F11F0BE5D8F5}" dt="2025-03-13T12:00:08.185" v="1727" actId="20577"/>
        <pc:sldMkLst>
          <pc:docMk/>
          <pc:sldMk cId="3852132569" sldId="331"/>
        </pc:sldMkLst>
      </pc:sldChg>
      <pc:sldChg chg="new del">
        <pc:chgData name="James Carter" userId="15642c36-216d-415f-acb2-2d2e06c8541f" providerId="ADAL" clId="{1425DB2D-E686-4723-B01D-F11F0BE5D8F5}" dt="2025-03-13T13:47:43.400" v="2320" actId="47"/>
        <pc:sldMkLst>
          <pc:docMk/>
          <pc:sldMk cId="975565617" sldId="332"/>
        </pc:sldMkLst>
      </pc:sldChg>
      <pc:sldChg chg="add del">
        <pc:chgData name="James Carter" userId="15642c36-216d-415f-acb2-2d2e06c8541f" providerId="ADAL" clId="{1425DB2D-E686-4723-B01D-F11F0BE5D8F5}" dt="2025-03-13T13:36:43.220" v="2242" actId="47"/>
        <pc:sldMkLst>
          <pc:docMk/>
          <pc:sldMk cId="1305048861" sldId="333"/>
        </pc:sldMkLst>
      </pc:sldChg>
      <pc:sldChg chg="add del">
        <pc:chgData name="James Carter" userId="15642c36-216d-415f-acb2-2d2e06c8541f" providerId="ADAL" clId="{1425DB2D-E686-4723-B01D-F11F0BE5D8F5}" dt="2025-03-13T12:07:15.554" v="1733" actId="47"/>
        <pc:sldMkLst>
          <pc:docMk/>
          <pc:sldMk cId="278594912" sldId="334"/>
        </pc:sldMkLst>
      </pc:sldChg>
      <pc:sldChg chg="modSp add mod">
        <pc:chgData name="James Carter" userId="15642c36-216d-415f-acb2-2d2e06c8541f" providerId="ADAL" clId="{1425DB2D-E686-4723-B01D-F11F0BE5D8F5}" dt="2025-03-13T12:08:44.998" v="1751" actId="14100"/>
        <pc:sldMkLst>
          <pc:docMk/>
          <pc:sldMk cId="968810475" sldId="334"/>
        </pc:sldMkLst>
      </pc:sldChg>
      <pc:sldChg chg="modSp add mod ord">
        <pc:chgData name="James Carter" userId="15642c36-216d-415f-acb2-2d2e06c8541f" providerId="ADAL" clId="{1425DB2D-E686-4723-B01D-F11F0BE5D8F5}" dt="2025-03-13T12:09:44.692" v="1761" actId="14100"/>
        <pc:sldMkLst>
          <pc:docMk/>
          <pc:sldMk cId="2149700993" sldId="335"/>
        </pc:sldMkLst>
        <pc:spChg chg="mod">
          <ac:chgData name="James Carter" userId="15642c36-216d-415f-acb2-2d2e06c8541f" providerId="ADAL" clId="{1425DB2D-E686-4723-B01D-F11F0BE5D8F5}" dt="2025-03-13T12:09:44.692" v="1761" actId="14100"/>
          <ac:spMkLst>
            <pc:docMk/>
            <pc:sldMk cId="2149700993" sldId="335"/>
            <ac:spMk id="6" creationId="{14E687C8-733D-CA4D-23ED-8BAA836178DE}"/>
          </ac:spMkLst>
        </pc:spChg>
      </pc:sldChg>
      <pc:sldChg chg="modSp add del mod">
        <pc:chgData name="James Carter" userId="15642c36-216d-415f-acb2-2d2e06c8541f" providerId="ADAL" clId="{1425DB2D-E686-4723-B01D-F11F0BE5D8F5}" dt="2025-03-13T12:11:27.749" v="1773" actId="47"/>
        <pc:sldMkLst>
          <pc:docMk/>
          <pc:sldMk cId="3873196625" sldId="336"/>
        </pc:sldMkLst>
      </pc:sldChg>
      <pc:sldChg chg="modSp add mod">
        <pc:chgData name="James Carter" userId="15642c36-216d-415f-acb2-2d2e06c8541f" providerId="ADAL" clId="{1425DB2D-E686-4723-B01D-F11F0BE5D8F5}" dt="2025-03-13T12:11:25.341" v="1772"/>
        <pc:sldMkLst>
          <pc:docMk/>
          <pc:sldMk cId="2071639516" sldId="337"/>
        </pc:sldMkLst>
        <pc:spChg chg="mod">
          <ac:chgData name="James Carter" userId="15642c36-216d-415f-acb2-2d2e06c8541f" providerId="ADAL" clId="{1425DB2D-E686-4723-B01D-F11F0BE5D8F5}" dt="2025-03-13T12:11:25.341" v="1772"/>
          <ac:spMkLst>
            <pc:docMk/>
            <pc:sldMk cId="2071639516" sldId="337"/>
            <ac:spMk id="4" creationId="{CE48467F-7CA4-4AC2-D6ED-A65E7C823C04}"/>
          </ac:spMkLst>
        </pc:spChg>
      </pc:sldChg>
      <pc:sldChg chg="modSp add mod ord">
        <pc:chgData name="James Carter" userId="15642c36-216d-415f-acb2-2d2e06c8541f" providerId="ADAL" clId="{1425DB2D-E686-4723-B01D-F11F0BE5D8F5}" dt="2025-03-13T12:14:34.184" v="1809"/>
        <pc:sldMkLst>
          <pc:docMk/>
          <pc:sldMk cId="3842876473" sldId="338"/>
        </pc:sldMkLst>
      </pc:sldChg>
      <pc:sldChg chg="modSp add mod">
        <pc:chgData name="James Carter" userId="15642c36-216d-415f-acb2-2d2e06c8541f" providerId="ADAL" clId="{1425DB2D-E686-4723-B01D-F11F0BE5D8F5}" dt="2025-03-13T12:17:21.902" v="1844"/>
        <pc:sldMkLst>
          <pc:docMk/>
          <pc:sldMk cId="2833689617" sldId="339"/>
        </pc:sldMkLst>
      </pc:sldChg>
      <pc:sldChg chg="modSp add mod">
        <pc:chgData name="James Carter" userId="15642c36-216d-415f-acb2-2d2e06c8541f" providerId="ADAL" clId="{1425DB2D-E686-4723-B01D-F11F0BE5D8F5}" dt="2025-03-13T12:19:08.221" v="1878"/>
        <pc:sldMkLst>
          <pc:docMk/>
          <pc:sldMk cId="1779251511" sldId="340"/>
        </pc:sldMkLst>
      </pc:sldChg>
      <pc:sldChg chg="modSp add mod">
        <pc:chgData name="James Carter" userId="15642c36-216d-415f-acb2-2d2e06c8541f" providerId="ADAL" clId="{1425DB2D-E686-4723-B01D-F11F0BE5D8F5}" dt="2025-03-13T12:22:03.292" v="1946" actId="20577"/>
        <pc:sldMkLst>
          <pc:docMk/>
          <pc:sldMk cId="4198072820" sldId="341"/>
        </pc:sldMkLst>
        <pc:spChg chg="mod">
          <ac:chgData name="James Carter" userId="15642c36-216d-415f-acb2-2d2e06c8541f" providerId="ADAL" clId="{1425DB2D-E686-4723-B01D-F11F0BE5D8F5}" dt="2025-03-13T12:22:03.292" v="1946" actId="20577"/>
          <ac:spMkLst>
            <pc:docMk/>
            <pc:sldMk cId="4198072820" sldId="341"/>
            <ac:spMk id="6" creationId="{74953A55-73F9-88FC-31FC-88996A6EB522}"/>
          </ac:spMkLst>
        </pc:spChg>
      </pc:sldChg>
      <pc:sldChg chg="modSp add mod">
        <pc:chgData name="James Carter" userId="15642c36-216d-415f-acb2-2d2e06c8541f" providerId="ADAL" clId="{1425DB2D-E686-4723-B01D-F11F0BE5D8F5}" dt="2025-03-13T12:23:11.656" v="1985"/>
        <pc:sldMkLst>
          <pc:docMk/>
          <pc:sldMk cId="3558136519" sldId="342"/>
        </pc:sldMkLst>
      </pc:sldChg>
      <pc:sldChg chg="modSp add mod">
        <pc:chgData name="James Carter" userId="15642c36-216d-415f-acb2-2d2e06c8541f" providerId="ADAL" clId="{1425DB2D-E686-4723-B01D-F11F0BE5D8F5}" dt="2025-03-13T13:18:47.662" v="2085"/>
        <pc:sldMkLst>
          <pc:docMk/>
          <pc:sldMk cId="4182685338" sldId="343"/>
        </pc:sldMkLst>
      </pc:sldChg>
      <pc:sldChg chg="addSp delSp modSp add mod">
        <pc:chgData name="James Carter" userId="15642c36-216d-415f-acb2-2d2e06c8541f" providerId="ADAL" clId="{1425DB2D-E686-4723-B01D-F11F0BE5D8F5}" dt="2025-03-13T14:26:43.598" v="2560" actId="20577"/>
        <pc:sldMkLst>
          <pc:docMk/>
          <pc:sldMk cId="588776002" sldId="344"/>
        </pc:sldMkLst>
      </pc:sldChg>
      <pc:sldChg chg="addSp delSp modSp add mod">
        <pc:chgData name="James Carter" userId="15642c36-216d-415f-acb2-2d2e06c8541f" providerId="ADAL" clId="{1425DB2D-E686-4723-B01D-F11F0BE5D8F5}" dt="2025-03-13T14:08:32.266" v="2360"/>
        <pc:sldMkLst>
          <pc:docMk/>
          <pc:sldMk cId="1499262865" sldId="345"/>
        </pc:sldMkLst>
        <pc:spChg chg="mod">
          <ac:chgData name="James Carter" userId="15642c36-216d-415f-acb2-2d2e06c8541f" providerId="ADAL" clId="{1425DB2D-E686-4723-B01D-F11F0BE5D8F5}" dt="2025-03-13T13:42:31.757" v="2267"/>
          <ac:spMkLst>
            <pc:docMk/>
            <pc:sldMk cId="1499262865" sldId="345"/>
            <ac:spMk id="3" creationId="{97DC2F12-F0C0-8164-6BCE-B1DFC8C5EB03}"/>
          </ac:spMkLst>
        </pc:spChg>
        <pc:spChg chg="add mod">
          <ac:chgData name="James Carter" userId="15642c36-216d-415f-acb2-2d2e06c8541f" providerId="ADAL" clId="{1425DB2D-E686-4723-B01D-F11F0BE5D8F5}" dt="2025-03-13T13:43:11.431" v="2272" actId="1076"/>
          <ac:spMkLst>
            <pc:docMk/>
            <pc:sldMk cId="1499262865" sldId="345"/>
            <ac:spMk id="13" creationId="{03514989-C8ED-AB72-CC7E-46902BBE5F55}"/>
          </ac:spMkLst>
        </pc:spChg>
        <pc:spChg chg="add mod">
          <ac:chgData name="James Carter" userId="15642c36-216d-415f-acb2-2d2e06c8541f" providerId="ADAL" clId="{1425DB2D-E686-4723-B01D-F11F0BE5D8F5}" dt="2025-03-13T14:08:32.266" v="2360"/>
          <ac:spMkLst>
            <pc:docMk/>
            <pc:sldMk cId="1499262865" sldId="345"/>
            <ac:spMk id="16" creationId="{F3A108E2-4357-EAD9-E3F4-CDEC8C06F202}"/>
          </ac:spMkLst>
        </pc:spChg>
      </pc:sldChg>
      <pc:sldChg chg="add del">
        <pc:chgData name="James Carter" userId="15642c36-216d-415f-acb2-2d2e06c8541f" providerId="ADAL" clId="{1425DB2D-E686-4723-B01D-F11F0BE5D8F5}" dt="2025-03-13T13:41:36.130" v="2251"/>
        <pc:sldMkLst>
          <pc:docMk/>
          <pc:sldMk cId="1391802089" sldId="346"/>
        </pc:sldMkLst>
      </pc:sldChg>
      <pc:sldChg chg="addSp delSp modSp add mod">
        <pc:chgData name="James Carter" userId="15642c36-216d-415f-acb2-2d2e06c8541f" providerId="ADAL" clId="{1425DB2D-E686-4723-B01D-F11F0BE5D8F5}" dt="2025-03-13T14:05:58.655" v="2358" actId="1076"/>
        <pc:sldMkLst>
          <pc:docMk/>
          <pc:sldMk cId="2619463867" sldId="3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B494F-565C-4FE1-8895-12B1A3D4A348}" type="datetimeFigureOut">
              <a:rPr lang="en-GB" smtClean="0"/>
              <a:t>23/04/2025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0F9AC-6333-47FF-9B1C-C06430BBE3A7}" type="slidenum">
              <a:rPr lang="en-GB" smtClean="0"/>
              <a:t>‹#›</a:t>
            </a:fld>
            <a:endParaRPr lang="en-GB"/>
          </a:p>
        </p:txBody>
      </p:sp>
    </p:spTree>
    <p:extLst>
      <p:ext uri="{BB962C8B-B14F-4D97-AF65-F5344CB8AC3E}">
        <p14:creationId xmlns:p14="http://schemas.microsoft.com/office/powerpoint/2010/main" val="2194478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7E48-6756-BC2A-8898-48804E8D11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51EE5-C38C-820C-F773-BFF0F7C62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34A8B-CF45-5914-E0CB-1CF144E0EF4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9405944-64B4-1638-C44B-C5B8AD50A402}"/>
              </a:ext>
            </a:extLst>
          </p:cNvPr>
          <p:cNvSpPr>
            <a:spLocks noGrp="1"/>
          </p:cNvSpPr>
          <p:nvPr>
            <p:ph type="sldNum" sz="quarter" idx="5"/>
          </p:nvPr>
        </p:nvSpPr>
        <p:spPr/>
        <p:txBody>
          <a:bodyPr/>
          <a:lstStyle/>
          <a:p>
            <a:fld id="{D730F9AC-6333-47FF-9B1C-C06430BBE3A7}" type="slidenum">
              <a:rPr lang="en-GB" smtClean="0"/>
              <a:t>2</a:t>
            </a:fld>
            <a:endParaRPr lang="en-GB"/>
          </a:p>
        </p:txBody>
      </p:sp>
    </p:spTree>
    <p:extLst>
      <p:ext uri="{BB962C8B-B14F-4D97-AF65-F5344CB8AC3E}">
        <p14:creationId xmlns:p14="http://schemas.microsoft.com/office/powerpoint/2010/main" val="2462696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0F9AC-6333-47FF-9B1C-C06430BBE3A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7793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DE846-5F89-EC20-388F-CD3762EA3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00530-CD2B-010C-2AC9-7713554547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0D6A1E-9389-A091-3CED-4D9D8F41503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A12E081C-9F6F-4C46-ED51-B8C70389A7D7}"/>
              </a:ext>
            </a:extLst>
          </p:cNvPr>
          <p:cNvSpPr>
            <a:spLocks noGrp="1"/>
          </p:cNvSpPr>
          <p:nvPr>
            <p:ph type="sldNum" sz="quarter" idx="5"/>
          </p:nvPr>
        </p:nvSpPr>
        <p:spPr/>
        <p:txBody>
          <a:bodyPr/>
          <a:lstStyle/>
          <a:p>
            <a:fld id="{D730F9AC-6333-47FF-9B1C-C06430BBE3A7}" type="slidenum">
              <a:rPr lang="en-GB" smtClean="0"/>
              <a:t>3</a:t>
            </a:fld>
            <a:endParaRPr lang="en-GB"/>
          </a:p>
        </p:txBody>
      </p:sp>
    </p:spTree>
    <p:extLst>
      <p:ext uri="{BB962C8B-B14F-4D97-AF65-F5344CB8AC3E}">
        <p14:creationId xmlns:p14="http://schemas.microsoft.com/office/powerpoint/2010/main" val="2985548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DE953-E4F3-FBE5-6000-1996CAF9F3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17CF-CA6B-1472-3B91-9B349B3F32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0F9957-3A69-22DE-3C57-2339E123B64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0C8F85D-03E9-2518-8D18-D5911B2C64A1}"/>
              </a:ext>
            </a:extLst>
          </p:cNvPr>
          <p:cNvSpPr>
            <a:spLocks noGrp="1"/>
          </p:cNvSpPr>
          <p:nvPr>
            <p:ph type="sldNum" sz="quarter" idx="5"/>
          </p:nvPr>
        </p:nvSpPr>
        <p:spPr/>
        <p:txBody>
          <a:bodyPr/>
          <a:lstStyle/>
          <a:p>
            <a:fld id="{D730F9AC-6333-47FF-9B1C-C06430BBE3A7}" type="slidenum">
              <a:rPr lang="en-GB" smtClean="0"/>
              <a:t>4</a:t>
            </a:fld>
            <a:endParaRPr lang="en-GB"/>
          </a:p>
        </p:txBody>
      </p:sp>
    </p:spTree>
    <p:extLst>
      <p:ext uri="{BB962C8B-B14F-4D97-AF65-F5344CB8AC3E}">
        <p14:creationId xmlns:p14="http://schemas.microsoft.com/office/powerpoint/2010/main" val="2961346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CF0C6-19F5-E995-B43F-389C872432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8C4FC-D511-1AB7-EBC9-A6CD4997A4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6AF561-873B-14DE-4743-D159DC25C11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33F1DBF-7DCE-BCCA-FA66-B5BC2525F908}"/>
              </a:ext>
            </a:extLst>
          </p:cNvPr>
          <p:cNvSpPr>
            <a:spLocks noGrp="1"/>
          </p:cNvSpPr>
          <p:nvPr>
            <p:ph type="sldNum" sz="quarter" idx="5"/>
          </p:nvPr>
        </p:nvSpPr>
        <p:spPr/>
        <p:txBody>
          <a:bodyPr/>
          <a:lstStyle/>
          <a:p>
            <a:fld id="{D730F9AC-6333-47FF-9B1C-C06430BBE3A7}" type="slidenum">
              <a:rPr lang="en-GB" smtClean="0"/>
              <a:t>5</a:t>
            </a:fld>
            <a:endParaRPr lang="en-GB"/>
          </a:p>
        </p:txBody>
      </p:sp>
    </p:spTree>
    <p:extLst>
      <p:ext uri="{BB962C8B-B14F-4D97-AF65-F5344CB8AC3E}">
        <p14:creationId xmlns:p14="http://schemas.microsoft.com/office/powerpoint/2010/main" val="3576963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18CD4-B812-0853-8EB6-0A9787CF52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54ED92-0450-BF5C-5672-1F2A97A1EB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49F2F-AAF0-54B7-C0B4-DE92BD15CDE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DE63AFA-EFC2-614A-4370-9ADE224EE704}"/>
              </a:ext>
            </a:extLst>
          </p:cNvPr>
          <p:cNvSpPr>
            <a:spLocks noGrp="1"/>
          </p:cNvSpPr>
          <p:nvPr>
            <p:ph type="sldNum" sz="quarter" idx="5"/>
          </p:nvPr>
        </p:nvSpPr>
        <p:spPr/>
        <p:txBody>
          <a:bodyPr/>
          <a:lstStyle/>
          <a:p>
            <a:fld id="{D730F9AC-6333-47FF-9B1C-C06430BBE3A7}" type="slidenum">
              <a:rPr lang="en-GB" smtClean="0"/>
              <a:t>6</a:t>
            </a:fld>
            <a:endParaRPr lang="en-GB"/>
          </a:p>
        </p:txBody>
      </p:sp>
    </p:spTree>
    <p:extLst>
      <p:ext uri="{BB962C8B-B14F-4D97-AF65-F5344CB8AC3E}">
        <p14:creationId xmlns:p14="http://schemas.microsoft.com/office/powerpoint/2010/main" val="531412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50994-207E-0CBB-01B5-B87A0F8125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EA8560-28D4-8227-4362-10835AE0BE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E02B8F-5F29-6524-EC29-9CD0E0332F6A}"/>
              </a:ext>
            </a:extLst>
          </p:cNvPr>
          <p:cNvSpPr>
            <a:spLocks noGrp="1"/>
          </p:cNvSpPr>
          <p:nvPr>
            <p:ph type="body" idx="1"/>
          </p:nvPr>
        </p:nvSpPr>
        <p:spPr/>
        <p:txBody>
          <a:bodyPr/>
          <a:lstStyle/>
          <a:p>
            <a:endParaRPr lang="en-GB" i="0"/>
          </a:p>
        </p:txBody>
      </p:sp>
      <p:sp>
        <p:nvSpPr>
          <p:cNvPr id="4" name="Slide Number Placeholder 3">
            <a:extLst>
              <a:ext uri="{FF2B5EF4-FFF2-40B4-BE49-F238E27FC236}">
                <a16:creationId xmlns:a16="http://schemas.microsoft.com/office/drawing/2014/main" id="{1C793771-C092-5BD5-45EF-70D22713669C}"/>
              </a:ext>
            </a:extLst>
          </p:cNvPr>
          <p:cNvSpPr>
            <a:spLocks noGrp="1"/>
          </p:cNvSpPr>
          <p:nvPr>
            <p:ph type="sldNum" sz="quarter" idx="5"/>
          </p:nvPr>
        </p:nvSpPr>
        <p:spPr/>
        <p:txBody>
          <a:bodyPr/>
          <a:lstStyle/>
          <a:p>
            <a:fld id="{D730F9AC-6333-47FF-9B1C-C06430BBE3A7}" type="slidenum">
              <a:rPr lang="en-GB" smtClean="0"/>
              <a:t>7</a:t>
            </a:fld>
            <a:endParaRPr lang="en-GB"/>
          </a:p>
        </p:txBody>
      </p:sp>
    </p:spTree>
    <p:extLst>
      <p:ext uri="{BB962C8B-B14F-4D97-AF65-F5344CB8AC3E}">
        <p14:creationId xmlns:p14="http://schemas.microsoft.com/office/powerpoint/2010/main" val="30691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54CEA-0971-968F-F86E-9D3C9B158C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05503-DA6C-9347-43D7-8B0A7E41EC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8DB23-678B-4F7B-31D8-F4404DB8F90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CF95F2E-A2D2-2B93-AF96-8A7DFBF55C93}"/>
              </a:ext>
            </a:extLst>
          </p:cNvPr>
          <p:cNvSpPr>
            <a:spLocks noGrp="1"/>
          </p:cNvSpPr>
          <p:nvPr>
            <p:ph type="sldNum" sz="quarter" idx="5"/>
          </p:nvPr>
        </p:nvSpPr>
        <p:spPr/>
        <p:txBody>
          <a:bodyPr/>
          <a:lstStyle/>
          <a:p>
            <a:fld id="{D730F9AC-6333-47FF-9B1C-C06430BBE3A7}" type="slidenum">
              <a:rPr lang="en-GB" smtClean="0"/>
              <a:t>8</a:t>
            </a:fld>
            <a:endParaRPr lang="en-GB"/>
          </a:p>
        </p:txBody>
      </p:sp>
    </p:spTree>
    <p:extLst>
      <p:ext uri="{BB962C8B-B14F-4D97-AF65-F5344CB8AC3E}">
        <p14:creationId xmlns:p14="http://schemas.microsoft.com/office/powerpoint/2010/main" val="1970630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C6AA-6837-53E6-3C17-3A9AB5540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595D92-357D-C1AB-7DCE-63EE4DF61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9E329A-A0A7-F7BB-7911-181F78B98FF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F9FEEE0-BFA3-7347-5208-981746EADC07}"/>
              </a:ext>
            </a:extLst>
          </p:cNvPr>
          <p:cNvSpPr>
            <a:spLocks noGrp="1"/>
          </p:cNvSpPr>
          <p:nvPr>
            <p:ph type="sldNum" sz="quarter" idx="5"/>
          </p:nvPr>
        </p:nvSpPr>
        <p:spPr/>
        <p:txBody>
          <a:bodyPr/>
          <a:lstStyle/>
          <a:p>
            <a:fld id="{D730F9AC-6333-47FF-9B1C-C06430BBE3A7}" type="slidenum">
              <a:rPr lang="en-GB" smtClean="0"/>
              <a:t>9</a:t>
            </a:fld>
            <a:endParaRPr lang="en-GB"/>
          </a:p>
        </p:txBody>
      </p:sp>
    </p:spTree>
    <p:extLst>
      <p:ext uri="{BB962C8B-B14F-4D97-AF65-F5344CB8AC3E}">
        <p14:creationId xmlns:p14="http://schemas.microsoft.com/office/powerpoint/2010/main" val="3936287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D3A6C-E8AB-83AC-D1EF-3D187923E6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13CA0E-ABE3-A432-A118-8C4E2D2E0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0C2F02-5CAC-2280-64D5-D8824353E2A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1C7958A-AC57-CCDF-A41B-B02291AE119D}"/>
              </a:ext>
            </a:extLst>
          </p:cNvPr>
          <p:cNvSpPr>
            <a:spLocks noGrp="1"/>
          </p:cNvSpPr>
          <p:nvPr>
            <p:ph type="sldNum" sz="quarter" idx="5"/>
          </p:nvPr>
        </p:nvSpPr>
        <p:spPr/>
        <p:txBody>
          <a:bodyPr/>
          <a:lstStyle/>
          <a:p>
            <a:fld id="{D730F9AC-6333-47FF-9B1C-C06430BBE3A7}" type="slidenum">
              <a:rPr lang="en-GB" smtClean="0"/>
              <a:t>10</a:t>
            </a:fld>
            <a:endParaRPr lang="en-GB"/>
          </a:p>
        </p:txBody>
      </p:sp>
    </p:spTree>
    <p:extLst>
      <p:ext uri="{BB962C8B-B14F-4D97-AF65-F5344CB8AC3E}">
        <p14:creationId xmlns:p14="http://schemas.microsoft.com/office/powerpoint/2010/main" val="2401278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FCED5-AD7A-D777-AA45-97966CAAA2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161B6BE-7873-2979-F285-2094593D1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CF6571D-8D3D-FA4E-F203-1A530FAA400B}"/>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A531F72D-4DFD-81E9-A9FB-3691BEF07A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1BD245-61FD-BC25-4F8E-2FBEE154ED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389808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5EC72-DFDA-D8CB-1E24-9FE810882E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9F6BCD-161D-02C5-88E5-E1CC47C9BC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A94B15-FC93-572E-BBB3-5A328B74DA74}"/>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2F40A16F-326D-ADDF-6CED-6F90091E5D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4C8341-A288-0C61-02DC-502AB1958FAD}"/>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748060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142EDD-05C1-6609-87C1-96CB9922EE3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FA9B58-53C4-35B5-54C1-FC572F2D05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06D7F73-1945-7609-E996-8D3AFAC5068B}"/>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E415D839-272B-9382-CE33-B33F603518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148CC5-913F-27A0-474E-CA0CA411395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4012181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CE7EF-9E14-C967-470E-2A3C7683E3E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F443CD-A33E-1EAB-09F5-587C2F7A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3B1495-FDFA-AE69-C188-2BB4885022E5}"/>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736CF562-F46E-A71E-E687-B7072F01B6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B21197-64AD-87FE-3473-EDCA8A6783E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07119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2564-C30A-3F0E-CD60-29AA27470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30DD8D6-622A-737B-2197-5E786FF572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160E7-E21C-4650-BB75-80F687C5FEB8}"/>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1342C2D2-127E-6FCD-7A77-D6D4468EB6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7AD126-F4B0-CE7E-4857-EFF243937D37}"/>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989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7F5F1-F458-A0D5-138F-4C5BCA4AA6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6421CE-9A83-83E1-EB00-3B459D8490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87CB5A2-40FF-309B-D3D0-580449BD8A2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9031EB-0DE0-A0FA-89B9-6A86D6B1E097}"/>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6" name="Footer Placeholder 5">
            <a:extLst>
              <a:ext uri="{FF2B5EF4-FFF2-40B4-BE49-F238E27FC236}">
                <a16:creationId xmlns:a16="http://schemas.microsoft.com/office/drawing/2014/main" id="{755E0E43-DC8E-C18C-BA04-4AD8EA3B3D0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C60037-FF6A-601A-E437-C4E5D23A9143}"/>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61533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ED1D2-E32B-A11F-B4F7-86E382F8BF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4A2CF0A-FF11-8CD9-B59D-3F6F0BEC51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E2342-60A1-6956-85A7-5C3F7B41F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781BA2F-9546-E6A7-3EFA-B4A7758C6E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B233EC-1DC7-5797-7FD1-56FAA216CF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7144DB8-E66C-5CD2-3264-6021B3235A1E}"/>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8" name="Footer Placeholder 7">
            <a:extLst>
              <a:ext uri="{FF2B5EF4-FFF2-40B4-BE49-F238E27FC236}">
                <a16:creationId xmlns:a16="http://schemas.microsoft.com/office/drawing/2014/main" id="{04B9E112-F564-A36A-3F0C-31D7E97BB8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72BEC4-FA0D-AB85-63B8-4008AA4E1B3F}"/>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920337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11DBF-47FB-CF4D-9818-4D303EB227D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9FB355D-1C1E-91C7-0E81-EDB39117FD2D}"/>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4" name="Footer Placeholder 3">
            <a:extLst>
              <a:ext uri="{FF2B5EF4-FFF2-40B4-BE49-F238E27FC236}">
                <a16:creationId xmlns:a16="http://schemas.microsoft.com/office/drawing/2014/main" id="{DBE1327B-0324-264D-FE4C-CED02BDEE2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A3DE7AB-34B0-6023-D693-F80AA6001109}"/>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1022793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803221-9342-F3EC-333D-135150A95800}"/>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3" name="Footer Placeholder 2">
            <a:extLst>
              <a:ext uri="{FF2B5EF4-FFF2-40B4-BE49-F238E27FC236}">
                <a16:creationId xmlns:a16="http://schemas.microsoft.com/office/drawing/2014/main" id="{A3DB02DA-0889-B6F9-0592-C342B285C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DCD5E72-65E5-63ED-E147-C3FB4D160070}"/>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304625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21E8F-039B-EEF1-B016-3F75311407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32BCA7-3F2D-9685-A61B-AD1B05AA69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67E4303-3094-DC08-C380-837520BB66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E2151-2533-ECC5-06C5-331B86EC89C2}"/>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6" name="Footer Placeholder 5">
            <a:extLst>
              <a:ext uri="{FF2B5EF4-FFF2-40B4-BE49-F238E27FC236}">
                <a16:creationId xmlns:a16="http://schemas.microsoft.com/office/drawing/2014/main" id="{F9E0E35A-CAF0-233A-038D-0A880341E2E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ECB958C-02FB-25C5-9809-EED74BE5CFC1}"/>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806596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DD0EF-77DC-8364-EF7F-35731E22D0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9F43A8B-6CBD-7DAA-43B0-F00F9A22E29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D0EEF47-8D2C-2F3F-C523-2C70189FD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EE3ED-9251-16CA-C2F5-96B8F78A3748}"/>
              </a:ext>
            </a:extLst>
          </p:cNvPr>
          <p:cNvSpPr>
            <a:spLocks noGrp="1"/>
          </p:cNvSpPr>
          <p:nvPr>
            <p:ph type="dt" sz="half" idx="10"/>
          </p:nvPr>
        </p:nvSpPr>
        <p:spPr/>
        <p:txBody>
          <a:bodyPr/>
          <a:lstStyle/>
          <a:p>
            <a:fld id="{6B1B7C67-666D-4B45-A8B9-B940BE949C73}" type="datetimeFigureOut">
              <a:rPr lang="en-GB" smtClean="0"/>
              <a:t>23/04/2025</a:t>
            </a:fld>
            <a:endParaRPr lang="en-GB"/>
          </a:p>
        </p:txBody>
      </p:sp>
      <p:sp>
        <p:nvSpPr>
          <p:cNvPr id="6" name="Footer Placeholder 5">
            <a:extLst>
              <a:ext uri="{FF2B5EF4-FFF2-40B4-BE49-F238E27FC236}">
                <a16:creationId xmlns:a16="http://schemas.microsoft.com/office/drawing/2014/main" id="{7FA7DFAF-2256-31F3-039B-09CB2C2BC9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3F8DEB6-582D-66BD-3495-EE6562FF5738}"/>
              </a:ext>
            </a:extLst>
          </p:cNvPr>
          <p:cNvSpPr>
            <a:spLocks noGrp="1"/>
          </p:cNvSpPr>
          <p:nvPr>
            <p:ph type="sldNum" sz="quarter" idx="12"/>
          </p:nvPr>
        </p:nvSpPr>
        <p:spPr/>
        <p:txBody>
          <a:bodyPr/>
          <a:lstStyle/>
          <a:p>
            <a:fld id="{44C21E1F-D398-4C0F-8144-4CEEBBB6FC0E}" type="slidenum">
              <a:rPr lang="en-GB" smtClean="0"/>
              <a:t>‹#›</a:t>
            </a:fld>
            <a:endParaRPr lang="en-GB"/>
          </a:p>
        </p:txBody>
      </p:sp>
    </p:spTree>
    <p:extLst>
      <p:ext uri="{BB962C8B-B14F-4D97-AF65-F5344CB8AC3E}">
        <p14:creationId xmlns:p14="http://schemas.microsoft.com/office/powerpoint/2010/main" val="295535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7E64-0D35-B8D8-5CE1-EE1BFC5D04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32E2763-6A90-6182-064C-1ABA452FA4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FD95358-502E-9BED-D686-3FD787C577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1B7C67-666D-4B45-A8B9-B940BE949C73}" type="datetimeFigureOut">
              <a:rPr lang="en-GB" smtClean="0"/>
              <a:t>23/04/2025</a:t>
            </a:fld>
            <a:endParaRPr lang="en-GB"/>
          </a:p>
        </p:txBody>
      </p:sp>
      <p:sp>
        <p:nvSpPr>
          <p:cNvPr id="5" name="Footer Placeholder 4">
            <a:extLst>
              <a:ext uri="{FF2B5EF4-FFF2-40B4-BE49-F238E27FC236}">
                <a16:creationId xmlns:a16="http://schemas.microsoft.com/office/drawing/2014/main" id="{926C95BD-98C5-ACA7-3FA9-668804E393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105C924-E612-A5EB-D697-FB31152886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4C21E1F-D398-4C0F-8144-4CEEBBB6FC0E}" type="slidenum">
              <a:rPr lang="en-GB" smtClean="0"/>
              <a:t>‹#›</a:t>
            </a:fld>
            <a:endParaRPr lang="en-GB"/>
          </a:p>
        </p:txBody>
      </p:sp>
    </p:spTree>
    <p:extLst>
      <p:ext uri="{BB962C8B-B14F-4D97-AF65-F5344CB8AC3E}">
        <p14:creationId xmlns:p14="http://schemas.microsoft.com/office/powerpoint/2010/main" val="8830872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18" Type="http://schemas.openxmlformats.org/officeDocument/2006/relationships/image" Target="../media/image54.png"/><Relationship Id="rId3" Type="http://schemas.openxmlformats.org/officeDocument/2006/relationships/image" Target="../media/image3.png"/><Relationship Id="rId7" Type="http://schemas.openxmlformats.org/officeDocument/2006/relationships/image" Target="../media/image43.svg"/><Relationship Id="rId12" Type="http://schemas.openxmlformats.org/officeDocument/2006/relationships/image" Target="../media/image48.png"/><Relationship Id="rId17" Type="http://schemas.openxmlformats.org/officeDocument/2006/relationships/image" Target="../media/image53.svg"/><Relationship Id="rId2" Type="http://schemas.openxmlformats.org/officeDocument/2006/relationships/notesSlide" Target="../notesSlides/notesSlide9.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42.png"/><Relationship Id="rId11" Type="http://schemas.openxmlformats.org/officeDocument/2006/relationships/image" Target="../media/image47.svg"/><Relationship Id="rId5" Type="http://schemas.openxmlformats.org/officeDocument/2006/relationships/image" Target="../media/image5.png"/><Relationship Id="rId15" Type="http://schemas.openxmlformats.org/officeDocument/2006/relationships/image" Target="../media/image51.svg"/><Relationship Id="rId10" Type="http://schemas.openxmlformats.org/officeDocument/2006/relationships/image" Target="../media/image46.png"/><Relationship Id="rId19" Type="http://schemas.openxmlformats.org/officeDocument/2006/relationships/image" Target="../media/image55.svg"/><Relationship Id="rId4" Type="http://schemas.openxmlformats.org/officeDocument/2006/relationships/image" Target="../media/image4.png"/><Relationship Id="rId9" Type="http://schemas.openxmlformats.org/officeDocument/2006/relationships/image" Target="../media/image45.svg"/><Relationship Id="rId1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png"/><Relationship Id="rId7" Type="http://schemas.openxmlformats.org/officeDocument/2006/relationships/hyperlink" Target="https://elearning.easygenerator.com/f05bd6a3-ae67-4172-8825-65ac003f0aae/"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png"/><Relationship Id="rId10" Type="http://schemas.openxmlformats.org/officeDocument/2006/relationships/image" Target="../media/image59.png"/><Relationship Id="rId4" Type="http://schemas.openxmlformats.org/officeDocument/2006/relationships/image" Target="../media/image4.png"/><Relationship Id="rId9" Type="http://schemas.openxmlformats.org/officeDocument/2006/relationships/hyperlink" Target="https://elearning.easygenerator.com/1c5f6712-1bf9-4702-9924-b323211d105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hyperlink" Target="https://doi.org/10.1016/j.identj.2021.06.005" TargetMode="External"/><Relationship Id="rId4" Type="http://schemas.openxmlformats.org/officeDocument/2006/relationships/hyperlink" Target="https://doi.org/10.1016/j.jdent.2024.105021"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png"/><Relationship Id="rId7" Type="http://schemas.openxmlformats.org/officeDocument/2006/relationships/image" Target="../media/image6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9.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4.xml"/><Relationship Id="rId16"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7.svg"/><Relationship Id="rId5" Type="http://schemas.openxmlformats.org/officeDocument/2006/relationships/image" Target="../media/image5.png"/><Relationship Id="rId15" Type="http://schemas.openxmlformats.org/officeDocument/2006/relationships/image" Target="../media/image21.svg"/><Relationship Id="rId10" Type="http://schemas.openxmlformats.org/officeDocument/2006/relationships/image" Target="../media/image16.png"/><Relationship Id="rId19" Type="http://schemas.openxmlformats.org/officeDocument/2006/relationships/image" Target="../media/image25.svg"/><Relationship Id="rId4" Type="http://schemas.openxmlformats.org/officeDocument/2006/relationships/image" Target="../media/image4.png"/><Relationship Id="rId9" Type="http://schemas.openxmlformats.org/officeDocument/2006/relationships/image" Target="../media/image15.sv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3" Type="http://schemas.openxmlformats.org/officeDocument/2006/relationships/image" Target="../media/image3.png"/><Relationship Id="rId7" Type="http://schemas.openxmlformats.org/officeDocument/2006/relationships/image" Target="../media/image27.svg"/><Relationship Id="rId12"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4.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3.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8.svg"/><Relationship Id="rId5" Type="http://schemas.openxmlformats.org/officeDocument/2006/relationships/image" Target="../media/image5.png"/><Relationship Id="rId10" Type="http://schemas.openxmlformats.org/officeDocument/2006/relationships/image" Target="../media/image37.png"/><Relationship Id="rId4" Type="http://schemas.openxmlformats.org/officeDocument/2006/relationships/image" Target="../media/image4.png"/><Relationship Id="rId9" Type="http://schemas.openxmlformats.org/officeDocument/2006/relationships/image" Target="../media/image36.sv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0112E-2A9E-0DBF-6B37-57F661483888}"/>
            </a:ext>
          </a:extLst>
        </p:cNvPr>
        <p:cNvGrpSpPr/>
        <p:nvPr/>
      </p:nvGrpSpPr>
      <p:grpSpPr>
        <a:xfrm>
          <a:off x="0" y="0"/>
          <a:ext cx="0" cy="0"/>
          <a:chOff x="0" y="0"/>
          <a:chExt cx="0" cy="0"/>
        </a:xfrm>
      </p:grpSpPr>
      <p:pic>
        <p:nvPicPr>
          <p:cNvPr id="3" name="Picture 2" descr="A hand holding a set of dental color samples&#10;&#10;AI-generated content may be incorrect.">
            <a:extLst>
              <a:ext uri="{FF2B5EF4-FFF2-40B4-BE49-F238E27FC236}">
                <a16:creationId xmlns:a16="http://schemas.microsoft.com/office/drawing/2014/main" id="{52AFB949-5D97-17B0-C7BB-7D632B6C7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 y="0"/>
            <a:ext cx="12190765" cy="6858000"/>
          </a:xfrm>
          <a:prstGeom prst="rect">
            <a:avLst/>
          </a:prstGeom>
        </p:spPr>
      </p:pic>
    </p:spTree>
    <p:extLst>
      <p:ext uri="{BB962C8B-B14F-4D97-AF65-F5344CB8AC3E}">
        <p14:creationId xmlns:p14="http://schemas.microsoft.com/office/powerpoint/2010/main" val="30086894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5490F-BBB9-64E0-08C5-D74DD04CA202}"/>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10E6F69E-4CA3-0790-94BD-4F92F1B4EFCA}"/>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46A3E51A-F0FD-D8C4-23F4-A852B0FCE1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127DB6A-083B-3149-73F9-7CFCFD740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0254ECA0-B116-34A9-55C4-B464AEA4C7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3" name="Oval 2">
            <a:extLst>
              <a:ext uri="{FF2B5EF4-FFF2-40B4-BE49-F238E27FC236}">
                <a16:creationId xmlns:a16="http://schemas.microsoft.com/office/drawing/2014/main" id="{FC0476C5-52FB-A2C9-EF1A-FB4777B02D1E}"/>
              </a:ext>
            </a:extLst>
          </p:cNvPr>
          <p:cNvSpPr/>
          <p:nvPr/>
        </p:nvSpPr>
        <p:spPr>
          <a:xfrm>
            <a:off x="82218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 name="Oval 3">
            <a:extLst>
              <a:ext uri="{FF2B5EF4-FFF2-40B4-BE49-F238E27FC236}">
                <a16:creationId xmlns:a16="http://schemas.microsoft.com/office/drawing/2014/main" id="{622418C8-AA2A-4883-8E12-8DA4D5669A06}"/>
              </a:ext>
            </a:extLst>
          </p:cNvPr>
          <p:cNvSpPr/>
          <p:nvPr/>
        </p:nvSpPr>
        <p:spPr>
          <a:xfrm>
            <a:off x="53697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2" name="Oval 11">
            <a:extLst>
              <a:ext uri="{FF2B5EF4-FFF2-40B4-BE49-F238E27FC236}">
                <a16:creationId xmlns:a16="http://schemas.microsoft.com/office/drawing/2014/main" id="{9F0BA041-FE70-4488-40B8-E32B74931457}"/>
              </a:ext>
            </a:extLst>
          </p:cNvPr>
          <p:cNvSpPr/>
          <p:nvPr/>
        </p:nvSpPr>
        <p:spPr>
          <a:xfrm>
            <a:off x="2517623" y="167742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3" name="Oval 12">
            <a:extLst>
              <a:ext uri="{FF2B5EF4-FFF2-40B4-BE49-F238E27FC236}">
                <a16:creationId xmlns:a16="http://schemas.microsoft.com/office/drawing/2014/main" id="{B1D7BDF8-1E86-76EA-0916-6C428EF960EE}"/>
              </a:ext>
            </a:extLst>
          </p:cNvPr>
          <p:cNvSpPr/>
          <p:nvPr/>
        </p:nvSpPr>
        <p:spPr>
          <a:xfrm>
            <a:off x="6799314" y="413190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6" name="Oval 15">
            <a:extLst>
              <a:ext uri="{FF2B5EF4-FFF2-40B4-BE49-F238E27FC236}">
                <a16:creationId xmlns:a16="http://schemas.microsoft.com/office/drawing/2014/main" id="{96D659B0-24C2-3338-FC94-E0CC078CED59}"/>
              </a:ext>
            </a:extLst>
          </p:cNvPr>
          <p:cNvSpPr/>
          <p:nvPr/>
        </p:nvSpPr>
        <p:spPr>
          <a:xfrm>
            <a:off x="3970171" y="4144077"/>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8" name="TextBox 17">
            <a:extLst>
              <a:ext uri="{FF2B5EF4-FFF2-40B4-BE49-F238E27FC236}">
                <a16:creationId xmlns:a16="http://schemas.microsoft.com/office/drawing/2014/main" id="{202FDC20-37C4-55D8-F8E4-5E7EF655D0DF}"/>
              </a:ext>
            </a:extLst>
          </p:cNvPr>
          <p:cNvSpPr txBox="1"/>
          <p:nvPr/>
        </p:nvSpPr>
        <p:spPr>
          <a:xfrm>
            <a:off x="2041419" y="3262928"/>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water-spray and high-volume aspiration when removing amalgam restorations.</a:t>
            </a:r>
          </a:p>
        </p:txBody>
      </p:sp>
      <p:sp>
        <p:nvSpPr>
          <p:cNvPr id="21" name="TextBox 20">
            <a:extLst>
              <a:ext uri="{FF2B5EF4-FFF2-40B4-BE49-F238E27FC236}">
                <a16:creationId xmlns:a16="http://schemas.microsoft.com/office/drawing/2014/main" id="{6215887F-3BE1-84B2-DD44-20826EB9756B}"/>
              </a:ext>
            </a:extLst>
          </p:cNvPr>
          <p:cNvSpPr txBox="1"/>
          <p:nvPr/>
        </p:nvSpPr>
        <p:spPr>
          <a:xfrm>
            <a:off x="3493967" y="5729694"/>
            <a:ext cx="2404956"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Use effective chairside traps, vacuum filters, and amalgam separators that meet ISO 11143.</a:t>
            </a:r>
          </a:p>
        </p:txBody>
      </p:sp>
      <p:sp>
        <p:nvSpPr>
          <p:cNvPr id="22" name="TextBox 21">
            <a:extLst>
              <a:ext uri="{FF2B5EF4-FFF2-40B4-BE49-F238E27FC236}">
                <a16:creationId xmlns:a16="http://schemas.microsoft.com/office/drawing/2014/main" id="{47764C58-5E54-4909-C2D0-4433FB4B337A}"/>
              </a:ext>
            </a:extLst>
          </p:cNvPr>
          <p:cNvSpPr txBox="1"/>
          <p:nvPr/>
        </p:nvSpPr>
        <p:spPr>
          <a:xfrm>
            <a:off x="7858747" y="3263782"/>
            <a:ext cx="2178699" cy="86177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Avoid the use of hypochlorite cleaners, as they increase dissolution of mercury.</a:t>
            </a:r>
          </a:p>
        </p:txBody>
      </p:sp>
      <p:sp>
        <p:nvSpPr>
          <p:cNvPr id="27" name="TextBox 26">
            <a:extLst>
              <a:ext uri="{FF2B5EF4-FFF2-40B4-BE49-F238E27FC236}">
                <a16:creationId xmlns:a16="http://schemas.microsoft.com/office/drawing/2014/main" id="{64D4AEDD-3643-12A9-96D1-F772DC485238}"/>
              </a:ext>
            </a:extLst>
          </p:cNvPr>
          <p:cNvSpPr txBox="1"/>
          <p:nvPr/>
        </p:nvSpPr>
        <p:spPr>
          <a:xfrm>
            <a:off x="4980853" y="3266716"/>
            <a:ext cx="2230287"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Have an amalgam spill-kit for managing elemental mercury.</a:t>
            </a:r>
          </a:p>
        </p:txBody>
      </p:sp>
      <p:sp>
        <p:nvSpPr>
          <p:cNvPr id="29" name="TextBox 28">
            <a:extLst>
              <a:ext uri="{FF2B5EF4-FFF2-40B4-BE49-F238E27FC236}">
                <a16:creationId xmlns:a16="http://schemas.microsoft.com/office/drawing/2014/main" id="{FAA7B67E-B986-01D4-54EC-0BB47DBDDB60}"/>
              </a:ext>
            </a:extLst>
          </p:cNvPr>
          <p:cNvSpPr txBox="1"/>
          <p:nvPr/>
        </p:nvSpPr>
        <p:spPr>
          <a:xfrm>
            <a:off x="6101696" y="5726271"/>
            <a:ext cx="2847782" cy="105413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Recycle waste amalgam with effective collection, separation, and recovery of mercury and silver through approved biological waste management companies.</a:t>
            </a:r>
          </a:p>
        </p:txBody>
      </p:sp>
      <p:sp>
        <p:nvSpPr>
          <p:cNvPr id="2" name="TextBox 1">
            <a:extLst>
              <a:ext uri="{FF2B5EF4-FFF2-40B4-BE49-F238E27FC236}">
                <a16:creationId xmlns:a16="http://schemas.microsoft.com/office/drawing/2014/main" id="{3A8A7285-0FA2-31AC-B41B-1895E0103024}"/>
              </a:ext>
            </a:extLst>
          </p:cNvPr>
          <p:cNvSpPr txBox="1"/>
          <p:nvPr/>
        </p:nvSpPr>
        <p:spPr>
          <a:xfrm>
            <a:off x="2607128" y="96693"/>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7" name="TextBox 6">
            <a:extLst>
              <a:ext uri="{FF2B5EF4-FFF2-40B4-BE49-F238E27FC236}">
                <a16:creationId xmlns:a16="http://schemas.microsoft.com/office/drawing/2014/main" id="{66C93F56-4667-88DC-0E7B-C62D59FC133F}"/>
              </a:ext>
            </a:extLst>
          </p:cNvPr>
          <p:cNvSpPr txBox="1"/>
          <p:nvPr/>
        </p:nvSpPr>
        <p:spPr>
          <a:xfrm>
            <a:off x="1937654" y="652755"/>
            <a:ext cx="8316686"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Managing amalgam waste through safe practices will mitigate the environmental impacts of the care you provide.</a:t>
            </a:r>
          </a:p>
        </p:txBody>
      </p:sp>
      <p:sp>
        <p:nvSpPr>
          <p:cNvPr id="24" name="Freeform 17">
            <a:extLst>
              <a:ext uri="{FF2B5EF4-FFF2-40B4-BE49-F238E27FC236}">
                <a16:creationId xmlns:a16="http://schemas.microsoft.com/office/drawing/2014/main" id="{257BFC8B-CCEF-12B2-812F-8698C9AAEBAD}"/>
              </a:ext>
            </a:extLst>
          </p:cNvPr>
          <p:cNvSpPr/>
          <p:nvPr/>
        </p:nvSpPr>
        <p:spPr>
          <a:xfrm>
            <a:off x="2821467" y="1909616"/>
            <a:ext cx="857008" cy="988164"/>
          </a:xfrm>
          <a:custGeom>
            <a:avLst/>
            <a:gdLst/>
            <a:ahLst/>
            <a:cxnLst/>
            <a:rect l="l" t="t" r="r" b="b"/>
            <a:pathLst>
              <a:path w="1285512" h="1482246">
                <a:moveTo>
                  <a:pt x="0" y="0"/>
                </a:moveTo>
                <a:lnTo>
                  <a:pt x="1285511" y="0"/>
                </a:lnTo>
                <a:lnTo>
                  <a:pt x="1285511" y="1482246"/>
                </a:lnTo>
                <a:lnTo>
                  <a:pt x="0" y="148224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26" name="Freeform 19">
            <a:extLst>
              <a:ext uri="{FF2B5EF4-FFF2-40B4-BE49-F238E27FC236}">
                <a16:creationId xmlns:a16="http://schemas.microsoft.com/office/drawing/2014/main" id="{788EE67B-9E02-D5A1-4BF6-3C49CC6D3032}"/>
              </a:ext>
            </a:extLst>
          </p:cNvPr>
          <p:cNvSpPr/>
          <p:nvPr/>
        </p:nvSpPr>
        <p:spPr>
          <a:xfrm>
            <a:off x="8559638" y="1989525"/>
            <a:ext cx="785801" cy="785801"/>
          </a:xfrm>
          <a:custGeom>
            <a:avLst/>
            <a:gdLst/>
            <a:ahLst/>
            <a:cxnLst/>
            <a:rect l="l" t="t" r="r" b="b"/>
            <a:pathLst>
              <a:path w="1178701" h="1178701">
                <a:moveTo>
                  <a:pt x="0" y="0"/>
                </a:moveTo>
                <a:lnTo>
                  <a:pt x="1178701" y="0"/>
                </a:lnTo>
                <a:lnTo>
                  <a:pt x="1178701" y="1178701"/>
                </a:lnTo>
                <a:lnTo>
                  <a:pt x="0" y="11787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37" name="Group 20">
            <a:extLst>
              <a:ext uri="{FF2B5EF4-FFF2-40B4-BE49-F238E27FC236}">
                <a16:creationId xmlns:a16="http://schemas.microsoft.com/office/drawing/2014/main" id="{644B2605-D3E5-5E39-2074-529DE7B48D34}"/>
              </a:ext>
            </a:extLst>
          </p:cNvPr>
          <p:cNvGrpSpPr/>
          <p:nvPr/>
        </p:nvGrpSpPr>
        <p:grpSpPr>
          <a:xfrm>
            <a:off x="6983270" y="4292350"/>
            <a:ext cx="1084635" cy="1001540"/>
            <a:chOff x="0" y="0"/>
            <a:chExt cx="2169270" cy="2003080"/>
          </a:xfrm>
        </p:grpSpPr>
        <p:sp>
          <p:nvSpPr>
            <p:cNvPr id="38" name="Freeform 21">
              <a:extLst>
                <a:ext uri="{FF2B5EF4-FFF2-40B4-BE49-F238E27FC236}">
                  <a16:creationId xmlns:a16="http://schemas.microsoft.com/office/drawing/2014/main" id="{048426B2-63E7-0E9C-C740-5AA69141274D}"/>
                </a:ext>
              </a:extLst>
            </p:cNvPr>
            <p:cNvSpPr/>
            <p:nvPr/>
          </p:nvSpPr>
          <p:spPr>
            <a:xfrm>
              <a:off x="0" y="24526"/>
              <a:ext cx="2169270" cy="1978555"/>
            </a:xfrm>
            <a:custGeom>
              <a:avLst/>
              <a:gdLst/>
              <a:ahLst/>
              <a:cxnLst/>
              <a:rect l="l" t="t" r="r" b="b"/>
              <a:pathLst>
                <a:path w="2169270" h="1978555">
                  <a:moveTo>
                    <a:pt x="0" y="0"/>
                  </a:moveTo>
                  <a:lnTo>
                    <a:pt x="2169270" y="0"/>
                  </a:lnTo>
                  <a:lnTo>
                    <a:pt x="2169270" y="1978554"/>
                  </a:lnTo>
                  <a:lnTo>
                    <a:pt x="0" y="197855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sp>
          <p:nvSpPr>
            <p:cNvPr id="39" name="Freeform 22">
              <a:extLst>
                <a:ext uri="{FF2B5EF4-FFF2-40B4-BE49-F238E27FC236}">
                  <a16:creationId xmlns:a16="http://schemas.microsoft.com/office/drawing/2014/main" id="{EE36E6AF-9910-B177-A2F2-8EE8E2DF81FD}"/>
                </a:ext>
              </a:extLst>
            </p:cNvPr>
            <p:cNvSpPr/>
            <p:nvPr/>
          </p:nvSpPr>
          <p:spPr>
            <a:xfrm>
              <a:off x="8295" y="0"/>
              <a:ext cx="2152681" cy="1993920"/>
            </a:xfrm>
            <a:custGeom>
              <a:avLst/>
              <a:gdLst/>
              <a:ahLst/>
              <a:cxnLst/>
              <a:rect l="l" t="t" r="r" b="b"/>
              <a:pathLst>
                <a:path w="2152681" h="1993920">
                  <a:moveTo>
                    <a:pt x="0" y="0"/>
                  </a:moveTo>
                  <a:lnTo>
                    <a:pt x="2152680" y="0"/>
                  </a:lnTo>
                  <a:lnTo>
                    <a:pt x="2152680" y="1993920"/>
                  </a:lnTo>
                  <a:lnTo>
                    <a:pt x="0" y="19939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grpSp>
        <p:nvGrpSpPr>
          <p:cNvPr id="40" name="Group 23">
            <a:extLst>
              <a:ext uri="{FF2B5EF4-FFF2-40B4-BE49-F238E27FC236}">
                <a16:creationId xmlns:a16="http://schemas.microsoft.com/office/drawing/2014/main" id="{86A4A392-1146-726B-BB71-61A7023B497E}"/>
              </a:ext>
            </a:extLst>
          </p:cNvPr>
          <p:cNvGrpSpPr/>
          <p:nvPr/>
        </p:nvGrpSpPr>
        <p:grpSpPr>
          <a:xfrm>
            <a:off x="5640303" y="1963746"/>
            <a:ext cx="911388" cy="879903"/>
            <a:chOff x="0" y="0"/>
            <a:chExt cx="1822776" cy="1759807"/>
          </a:xfrm>
        </p:grpSpPr>
        <p:grpSp>
          <p:nvGrpSpPr>
            <p:cNvPr id="41" name="Group 24">
              <a:extLst>
                <a:ext uri="{FF2B5EF4-FFF2-40B4-BE49-F238E27FC236}">
                  <a16:creationId xmlns:a16="http://schemas.microsoft.com/office/drawing/2014/main" id="{E4903795-AB1A-84C8-710A-FE3EA6130929}"/>
                </a:ext>
              </a:extLst>
            </p:cNvPr>
            <p:cNvGrpSpPr/>
            <p:nvPr/>
          </p:nvGrpSpPr>
          <p:grpSpPr>
            <a:xfrm>
              <a:off x="0" y="319675"/>
              <a:ext cx="1822776" cy="1332947"/>
              <a:chOff x="0" y="0"/>
              <a:chExt cx="596871" cy="436476"/>
            </a:xfrm>
          </p:grpSpPr>
          <p:sp>
            <p:nvSpPr>
              <p:cNvPr id="48" name="Freeform 25">
                <a:extLst>
                  <a:ext uri="{FF2B5EF4-FFF2-40B4-BE49-F238E27FC236}">
                    <a16:creationId xmlns:a16="http://schemas.microsoft.com/office/drawing/2014/main" id="{CB3A38B8-F4AC-B277-BF24-141CF5CDAD33}"/>
                  </a:ext>
                </a:extLst>
              </p:cNvPr>
              <p:cNvSpPr/>
              <p:nvPr/>
            </p:nvSpPr>
            <p:spPr>
              <a:xfrm>
                <a:off x="0" y="0"/>
                <a:ext cx="596871" cy="436476"/>
              </a:xfrm>
              <a:custGeom>
                <a:avLst/>
                <a:gdLst/>
                <a:ahLst/>
                <a:cxnLst/>
                <a:rect l="l" t="t" r="r" b="b"/>
                <a:pathLst>
                  <a:path w="596871" h="436476">
                    <a:moveTo>
                      <a:pt x="101936" y="0"/>
                    </a:moveTo>
                    <a:lnTo>
                      <a:pt x="494935" y="0"/>
                    </a:lnTo>
                    <a:cubicBezTo>
                      <a:pt x="521970" y="0"/>
                      <a:pt x="547898" y="10740"/>
                      <a:pt x="567015" y="29856"/>
                    </a:cubicBezTo>
                    <a:cubicBezTo>
                      <a:pt x="586131" y="48973"/>
                      <a:pt x="596871" y="74901"/>
                      <a:pt x="596871" y="101936"/>
                    </a:cubicBezTo>
                    <a:lnTo>
                      <a:pt x="596871" y="334540"/>
                    </a:lnTo>
                    <a:cubicBezTo>
                      <a:pt x="596871" y="390838"/>
                      <a:pt x="551233" y="436476"/>
                      <a:pt x="494935" y="436476"/>
                    </a:cubicBezTo>
                    <a:lnTo>
                      <a:pt x="101936" y="436476"/>
                    </a:lnTo>
                    <a:cubicBezTo>
                      <a:pt x="45638" y="436476"/>
                      <a:pt x="0" y="390838"/>
                      <a:pt x="0" y="334540"/>
                    </a:cubicBezTo>
                    <a:lnTo>
                      <a:pt x="0" y="101936"/>
                    </a:lnTo>
                    <a:cubicBezTo>
                      <a:pt x="0" y="45638"/>
                      <a:pt x="45638" y="0"/>
                      <a:pt x="101936" y="0"/>
                    </a:cubicBezTo>
                    <a:close/>
                  </a:path>
                </a:pathLst>
              </a:custGeom>
              <a:solidFill>
                <a:srgbClr val="8BD5E8"/>
              </a:solidFill>
            </p:spPr>
            <p:txBody>
              <a:bodyPr/>
              <a:lstStyle/>
              <a:p>
                <a:endParaRPr lang="en-GB" sz="800"/>
              </a:p>
            </p:txBody>
          </p:sp>
          <p:sp>
            <p:nvSpPr>
              <p:cNvPr id="49" name="TextBox 26">
                <a:extLst>
                  <a:ext uri="{FF2B5EF4-FFF2-40B4-BE49-F238E27FC236}">
                    <a16:creationId xmlns:a16="http://schemas.microsoft.com/office/drawing/2014/main" id="{553A5215-A3DB-2165-D5AB-B9F1DB00B974}"/>
                  </a:ext>
                </a:extLst>
              </p:cNvPr>
              <p:cNvSpPr txBox="1"/>
              <p:nvPr/>
            </p:nvSpPr>
            <p:spPr>
              <a:xfrm>
                <a:off x="0" y="-57150"/>
                <a:ext cx="596871" cy="493626"/>
              </a:xfrm>
              <a:prstGeom prst="rect">
                <a:avLst/>
              </a:prstGeom>
            </p:spPr>
            <p:txBody>
              <a:bodyPr lIns="22240" tIns="22240" rIns="22240" bIns="22240" rtlCol="0" anchor="ctr"/>
              <a:lstStyle/>
              <a:p>
                <a:pPr algn="ctr">
                  <a:lnSpc>
                    <a:spcPts val="1307"/>
                  </a:lnSpc>
                </a:pPr>
                <a:endParaRPr sz="800"/>
              </a:p>
            </p:txBody>
          </p:sp>
        </p:grpSp>
        <p:sp>
          <p:nvSpPr>
            <p:cNvPr id="42" name="Freeform 27">
              <a:extLst>
                <a:ext uri="{FF2B5EF4-FFF2-40B4-BE49-F238E27FC236}">
                  <a16:creationId xmlns:a16="http://schemas.microsoft.com/office/drawing/2014/main" id="{B7B297A8-F51E-5B0A-B6A1-2BE888C54EA0}"/>
                </a:ext>
              </a:extLst>
            </p:cNvPr>
            <p:cNvSpPr/>
            <p:nvPr/>
          </p:nvSpPr>
          <p:spPr>
            <a:xfrm>
              <a:off x="0" y="0"/>
              <a:ext cx="1822776" cy="1759807"/>
            </a:xfrm>
            <a:custGeom>
              <a:avLst/>
              <a:gdLst/>
              <a:ahLst/>
              <a:cxnLst/>
              <a:rect l="l" t="t" r="r" b="b"/>
              <a:pathLst>
                <a:path w="1822776" h="1759807">
                  <a:moveTo>
                    <a:pt x="0" y="0"/>
                  </a:moveTo>
                  <a:lnTo>
                    <a:pt x="1822776" y="0"/>
                  </a:lnTo>
                  <a:lnTo>
                    <a:pt x="1822776" y="1759807"/>
                  </a:lnTo>
                  <a:lnTo>
                    <a:pt x="0" y="175980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3" name="Group 28">
              <a:extLst>
                <a:ext uri="{FF2B5EF4-FFF2-40B4-BE49-F238E27FC236}">
                  <a16:creationId xmlns:a16="http://schemas.microsoft.com/office/drawing/2014/main" id="{76A10134-6A9A-D3DF-A14B-F6892A33AF47}"/>
                </a:ext>
              </a:extLst>
            </p:cNvPr>
            <p:cNvGrpSpPr/>
            <p:nvPr/>
          </p:nvGrpSpPr>
          <p:grpSpPr>
            <a:xfrm>
              <a:off x="549766" y="624527"/>
              <a:ext cx="723244" cy="723244"/>
              <a:chOff x="0" y="0"/>
              <a:chExt cx="812800" cy="812800"/>
            </a:xfrm>
          </p:grpSpPr>
          <p:sp>
            <p:nvSpPr>
              <p:cNvPr id="46" name="Freeform 29">
                <a:extLst>
                  <a:ext uri="{FF2B5EF4-FFF2-40B4-BE49-F238E27FC236}">
                    <a16:creationId xmlns:a16="http://schemas.microsoft.com/office/drawing/2014/main" id="{F682D522-A0D9-C724-817A-F0E37BD9DFD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47" name="TextBox 30">
                <a:extLst>
                  <a:ext uri="{FF2B5EF4-FFF2-40B4-BE49-F238E27FC236}">
                    <a16:creationId xmlns:a16="http://schemas.microsoft.com/office/drawing/2014/main" id="{68F9397F-19DD-510C-45DF-E1028B1E0A16}"/>
                  </a:ext>
                </a:extLst>
              </p:cNvPr>
              <p:cNvSpPr txBox="1"/>
              <p:nvPr/>
            </p:nvSpPr>
            <p:spPr>
              <a:xfrm>
                <a:off x="76200" y="19050"/>
                <a:ext cx="660400" cy="717550"/>
              </a:xfrm>
              <a:prstGeom prst="rect">
                <a:avLst/>
              </a:prstGeom>
            </p:spPr>
            <p:txBody>
              <a:bodyPr lIns="22240" tIns="22240" rIns="22240" bIns="22240" rtlCol="0" anchor="ctr"/>
              <a:lstStyle/>
              <a:p>
                <a:pPr algn="ctr">
                  <a:lnSpc>
                    <a:spcPts val="1307"/>
                  </a:lnSpc>
                </a:pPr>
                <a:endParaRPr sz="800"/>
              </a:p>
            </p:txBody>
          </p:sp>
        </p:grpSp>
        <p:sp>
          <p:nvSpPr>
            <p:cNvPr id="44" name="Freeform 31">
              <a:extLst>
                <a:ext uri="{FF2B5EF4-FFF2-40B4-BE49-F238E27FC236}">
                  <a16:creationId xmlns:a16="http://schemas.microsoft.com/office/drawing/2014/main" id="{A3B13A7E-9536-904B-8495-AD950E5AE220}"/>
                </a:ext>
              </a:extLst>
            </p:cNvPr>
            <p:cNvSpPr/>
            <p:nvPr/>
          </p:nvSpPr>
          <p:spPr>
            <a:xfrm>
              <a:off x="663061" y="711481"/>
              <a:ext cx="496653" cy="612527"/>
            </a:xfrm>
            <a:custGeom>
              <a:avLst/>
              <a:gdLst/>
              <a:ahLst/>
              <a:cxnLst/>
              <a:rect l="l" t="t" r="r" b="b"/>
              <a:pathLst>
                <a:path w="496653" h="612527">
                  <a:moveTo>
                    <a:pt x="0" y="0"/>
                  </a:moveTo>
                  <a:lnTo>
                    <a:pt x="496654" y="0"/>
                  </a:lnTo>
                  <a:lnTo>
                    <a:pt x="496654" y="612527"/>
                  </a:lnTo>
                  <a:lnTo>
                    <a:pt x="0" y="612527"/>
                  </a:lnTo>
                  <a:lnTo>
                    <a:pt x="0" y="0"/>
                  </a:lnTo>
                  <a:close/>
                </a:path>
              </a:pathLst>
            </a:custGeom>
            <a:blipFill>
              <a:blip r:embed="rId16">
                <a:extLst>
                  <a:ext uri="{96DAC541-7B7A-43D3-8B79-37D633B846F1}">
                    <asvg:svgBlip xmlns:asvg="http://schemas.microsoft.com/office/drawing/2016/SVG/main" r:embed="rId17"/>
                  </a:ext>
                </a:extLst>
              </a:blip>
              <a:stretch>
                <a:fillRect t="-10316"/>
              </a:stretch>
            </a:blipFill>
          </p:spPr>
          <p:txBody>
            <a:bodyPr/>
            <a:lstStyle/>
            <a:p>
              <a:endParaRPr lang="en-GB" sz="800"/>
            </a:p>
          </p:txBody>
        </p:sp>
        <p:sp>
          <p:nvSpPr>
            <p:cNvPr id="45" name="Freeform 32">
              <a:extLst>
                <a:ext uri="{FF2B5EF4-FFF2-40B4-BE49-F238E27FC236}">
                  <a16:creationId xmlns:a16="http://schemas.microsoft.com/office/drawing/2014/main" id="{BC63E9D2-622B-4E23-1BA8-A06D3A5789F4}"/>
                </a:ext>
              </a:extLst>
            </p:cNvPr>
            <p:cNvSpPr/>
            <p:nvPr/>
          </p:nvSpPr>
          <p:spPr>
            <a:xfrm>
              <a:off x="663061" y="659955"/>
              <a:ext cx="496653" cy="120346"/>
            </a:xfrm>
            <a:custGeom>
              <a:avLst/>
              <a:gdLst/>
              <a:ahLst/>
              <a:cxnLst/>
              <a:rect l="l" t="t" r="r" b="b"/>
              <a:pathLst>
                <a:path w="496653" h="120346">
                  <a:moveTo>
                    <a:pt x="0" y="0"/>
                  </a:moveTo>
                  <a:lnTo>
                    <a:pt x="496654" y="0"/>
                  </a:lnTo>
                  <a:lnTo>
                    <a:pt x="496654" y="120347"/>
                  </a:lnTo>
                  <a:lnTo>
                    <a:pt x="0" y="120347"/>
                  </a:lnTo>
                  <a:lnTo>
                    <a:pt x="0" y="0"/>
                  </a:lnTo>
                  <a:close/>
                </a:path>
              </a:pathLst>
            </a:custGeom>
            <a:blipFill>
              <a:blip r:embed="rId18">
                <a:extLst>
                  <a:ext uri="{96DAC541-7B7A-43D3-8B79-37D633B846F1}">
                    <asvg:svgBlip xmlns:asvg="http://schemas.microsoft.com/office/drawing/2016/SVG/main" r:embed="rId19"/>
                  </a:ext>
                </a:extLst>
              </a:blip>
              <a:stretch>
                <a:fillRect b="-461478"/>
              </a:stretch>
            </a:blipFill>
          </p:spPr>
          <p:txBody>
            <a:bodyPr/>
            <a:lstStyle/>
            <a:p>
              <a:endParaRPr lang="en-GB" sz="800"/>
            </a:p>
          </p:txBody>
        </p:sp>
      </p:grpSp>
      <p:pic>
        <p:nvPicPr>
          <p:cNvPr id="51" name="Picture 50" descr="A blue and white medical chair&#10;&#10;AI-generated content may be incorrect.">
            <a:extLst>
              <a:ext uri="{FF2B5EF4-FFF2-40B4-BE49-F238E27FC236}">
                <a16:creationId xmlns:a16="http://schemas.microsoft.com/office/drawing/2014/main" id="{22A88BE6-444C-3388-31C5-10302C9A474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202632" y="4272666"/>
            <a:ext cx="987626" cy="1131518"/>
          </a:xfrm>
          <a:prstGeom prst="rect">
            <a:avLst/>
          </a:prstGeom>
        </p:spPr>
      </p:pic>
    </p:spTree>
    <p:extLst>
      <p:ext uri="{BB962C8B-B14F-4D97-AF65-F5344CB8AC3E}">
        <p14:creationId xmlns:p14="http://schemas.microsoft.com/office/powerpoint/2010/main" val="8457056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6DED3-C535-24F1-9C08-58B9189EC66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770D68F-6318-B10C-87F0-900CE191489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3" descr="A green leaves on a black background&#10;&#10;AI-generated content may be incorrect.">
            <a:extLst>
              <a:ext uri="{FF2B5EF4-FFF2-40B4-BE49-F238E27FC236}">
                <a16:creationId xmlns:a16="http://schemas.microsoft.com/office/drawing/2014/main" id="{9EFCFC5A-E3E7-8C7D-367A-718464D81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9984"/>
            <a:ext cx="2799581" cy="2680570"/>
          </a:xfrm>
          <a:prstGeom prst="rect">
            <a:avLst/>
          </a:prstGeom>
        </p:spPr>
      </p:pic>
      <p:pic>
        <p:nvPicPr>
          <p:cNvPr id="5" name="Picture 4" descr="A green leaves on a black background&#10;&#10;AI-generated content may be incorrect.">
            <a:extLst>
              <a:ext uri="{FF2B5EF4-FFF2-40B4-BE49-F238E27FC236}">
                <a16:creationId xmlns:a16="http://schemas.microsoft.com/office/drawing/2014/main" id="{D8D44CD4-8A17-0747-B90D-971CF74EB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7422" y="-160119"/>
            <a:ext cx="3054578" cy="2924728"/>
          </a:xfrm>
          <a:prstGeom prst="rect">
            <a:avLst/>
          </a:prstGeom>
        </p:spPr>
      </p:pic>
      <p:pic>
        <p:nvPicPr>
          <p:cNvPr id="6" name="Picture 5" descr="A black background with a black square&#10;&#10;AI-generated content may be incorrect.">
            <a:extLst>
              <a:ext uri="{FF2B5EF4-FFF2-40B4-BE49-F238E27FC236}">
                <a16:creationId xmlns:a16="http://schemas.microsoft.com/office/drawing/2014/main" id="{60BEE184-20A1-8F2A-A242-F84D78105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
            <a:ext cx="12192000" cy="6858000"/>
          </a:xfrm>
          <a:prstGeom prst="rect">
            <a:avLst/>
          </a:prstGeom>
        </p:spPr>
      </p:pic>
      <p:pic>
        <p:nvPicPr>
          <p:cNvPr id="3" name="Picture 2" descr="A blue rectangles on a black background&#10;&#10;AI-generated content may be incorrect.">
            <a:extLst>
              <a:ext uri="{FF2B5EF4-FFF2-40B4-BE49-F238E27FC236}">
                <a16:creationId xmlns:a16="http://schemas.microsoft.com/office/drawing/2014/main" id="{7D880246-0FC0-3AD2-BCBA-A968EC5E7E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qr code with black squares&#10;&#10;AI-generated content may be incorrect.">
            <a:hlinkClick r:id="rId7"/>
            <a:extLst>
              <a:ext uri="{FF2B5EF4-FFF2-40B4-BE49-F238E27FC236}">
                <a16:creationId xmlns:a16="http://schemas.microsoft.com/office/drawing/2014/main" id="{40D70D11-E2DA-6F39-DCB1-6F90CE802D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201" y="1188056"/>
            <a:ext cx="1992085" cy="1992085"/>
          </a:xfrm>
          <a:prstGeom prst="rect">
            <a:avLst/>
          </a:prstGeom>
        </p:spPr>
      </p:pic>
      <p:pic>
        <p:nvPicPr>
          <p:cNvPr id="8" name="Picture 7" descr="A qr code with black squares&#10;&#10;AI-generated content may be incorrect.">
            <a:hlinkClick r:id="rId9"/>
            <a:extLst>
              <a:ext uri="{FF2B5EF4-FFF2-40B4-BE49-F238E27FC236}">
                <a16:creationId xmlns:a16="http://schemas.microsoft.com/office/drawing/2014/main" id="{79F9338F-D1B6-F22A-C231-3C80C9AA0A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42252" y="1188054"/>
            <a:ext cx="1992087" cy="1992087"/>
          </a:xfrm>
          <a:prstGeom prst="rect">
            <a:avLst/>
          </a:prstGeom>
        </p:spPr>
      </p:pic>
      <p:sp>
        <p:nvSpPr>
          <p:cNvPr id="15" name="TextBox 14">
            <a:extLst>
              <a:ext uri="{FF2B5EF4-FFF2-40B4-BE49-F238E27FC236}">
                <a16:creationId xmlns:a16="http://schemas.microsoft.com/office/drawing/2014/main" id="{CAAEAD8B-2EAC-C670-6D9C-D4C5D4104D77}"/>
              </a:ext>
            </a:extLst>
          </p:cNvPr>
          <p:cNvSpPr txBox="1"/>
          <p:nvPr/>
        </p:nvSpPr>
        <p:spPr>
          <a:xfrm>
            <a:off x="1824265" y="249203"/>
            <a:ext cx="854347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Sustainability</a:t>
            </a:r>
            <a:r>
              <a:rPr kumimoji="0" lang="en-GB" sz="4000" b="1" i="0" u="none" strike="noStrike" kern="1200" cap="none" spc="0" normalizeH="0" baseline="0" noProof="0">
                <a:ln>
                  <a:noFill/>
                </a:ln>
                <a:solidFill>
                  <a:srgbClr val="00538F"/>
                </a:solidFill>
                <a:effectLst/>
                <a:uLnTx/>
                <a:uFillTx/>
                <a:latin typeface="Arial" panose="020B0604020202020204" pitchFamily="34" charset="0"/>
                <a:ea typeface="+mn-ea"/>
                <a:cs typeface="Arial" panose="020B0604020202020204" pitchFamily="34" charset="0"/>
              </a:rPr>
              <a:t> in Dentistry MOOCs</a:t>
            </a:r>
          </a:p>
        </p:txBody>
      </p:sp>
      <p:sp>
        <p:nvSpPr>
          <p:cNvPr id="16" name="TextBox 15">
            <a:extLst>
              <a:ext uri="{FF2B5EF4-FFF2-40B4-BE49-F238E27FC236}">
                <a16:creationId xmlns:a16="http://schemas.microsoft.com/office/drawing/2014/main" id="{D771B737-F30D-0999-A669-0ECB4212FF00}"/>
              </a:ext>
            </a:extLst>
          </p:cNvPr>
          <p:cNvSpPr txBox="1"/>
          <p:nvPr/>
        </p:nvSpPr>
        <p:spPr>
          <a:xfrm>
            <a:off x="1399790" y="3415615"/>
            <a:ext cx="347701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MOOC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Discover the impact of oral healthcare on the environment and the basic concepts of sustainable practice. </a:t>
            </a:r>
          </a:p>
        </p:txBody>
      </p:sp>
      <p:sp>
        <p:nvSpPr>
          <p:cNvPr id="17" name="TextBox 16">
            <a:extLst>
              <a:ext uri="{FF2B5EF4-FFF2-40B4-BE49-F238E27FC236}">
                <a16:creationId xmlns:a16="http://schemas.microsoft.com/office/drawing/2014/main" id="{85EFDA7E-E464-F769-A073-1945AF5A6D08}"/>
              </a:ext>
            </a:extLst>
          </p:cNvPr>
          <p:cNvSpPr txBox="1"/>
          <p:nvPr/>
        </p:nvSpPr>
        <p:spPr>
          <a:xfrm>
            <a:off x="7131538" y="3269287"/>
            <a:ext cx="3883410" cy="24006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MOOC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Practical Applications of Sustainability in Dentistry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Understand how to implement sustainable practices using the FDI Sustainability Toolkit and other resources and guidance.</a:t>
            </a:r>
          </a:p>
        </p:txBody>
      </p:sp>
    </p:spTree>
    <p:extLst>
      <p:ext uri="{BB962C8B-B14F-4D97-AF65-F5344CB8AC3E}">
        <p14:creationId xmlns:p14="http://schemas.microsoft.com/office/powerpoint/2010/main" val="2880790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E5CAFC-1E64-AD7F-D796-3AA735CC21B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016A6A-E805-0A78-FF4B-D310729084CB}"/>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green leaves on a black background&#10;&#10;AI-generated content may be incorrect.">
            <a:extLst>
              <a:ext uri="{FF2B5EF4-FFF2-40B4-BE49-F238E27FC236}">
                <a16:creationId xmlns:a16="http://schemas.microsoft.com/office/drawing/2014/main" id="{EB3E8053-6DE6-8ECF-089E-37F6D15652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AF305C38-CAAC-AA0B-4142-9388C15FB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0F308D57-82A4-E892-B928-53AC2DC13F31}"/>
              </a:ext>
            </a:extLst>
          </p:cNvPr>
          <p:cNvSpPr txBox="1"/>
          <p:nvPr/>
        </p:nvSpPr>
        <p:spPr>
          <a:xfrm>
            <a:off x="451753" y="40489"/>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Acknowledgements</a:t>
            </a:r>
          </a:p>
        </p:txBody>
      </p:sp>
      <p:sp>
        <p:nvSpPr>
          <p:cNvPr id="7" name="TextBox 6">
            <a:extLst>
              <a:ext uri="{FF2B5EF4-FFF2-40B4-BE49-F238E27FC236}">
                <a16:creationId xmlns:a16="http://schemas.microsoft.com/office/drawing/2014/main" id="{8CC1049B-495F-D93A-3AAC-F6D85BB17013}"/>
              </a:ext>
            </a:extLst>
          </p:cNvPr>
          <p:cNvSpPr txBox="1"/>
          <p:nvPr/>
        </p:nvSpPr>
        <p:spPr>
          <a:xfrm>
            <a:off x="451752" y="1135288"/>
            <a:ext cx="10650794" cy="523220"/>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Dr. Jonathan Dixon (Clinical Academic Fellow in Restorative Dentistry) for supporting the development of these slides and associated resources, under the supervision of Prof. Nicolas Martin (Clinical Professor in Restorative Dentistry).</a:t>
            </a:r>
          </a:p>
        </p:txBody>
      </p:sp>
      <p:sp>
        <p:nvSpPr>
          <p:cNvPr id="8" name="TextBox 7">
            <a:extLst>
              <a:ext uri="{FF2B5EF4-FFF2-40B4-BE49-F238E27FC236}">
                <a16:creationId xmlns:a16="http://schemas.microsoft.com/office/drawing/2014/main" id="{B05D1FEC-066F-6246-6D9C-C2A9BEC78735}"/>
              </a:ext>
            </a:extLst>
          </p:cNvPr>
          <p:cNvSpPr txBox="1"/>
          <p:nvPr/>
        </p:nvSpPr>
        <p:spPr>
          <a:xfrm>
            <a:off x="451752" y="748375"/>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Slides</a:t>
            </a:r>
          </a:p>
        </p:txBody>
      </p:sp>
      <p:sp>
        <p:nvSpPr>
          <p:cNvPr id="10" name="TextBox 9">
            <a:extLst>
              <a:ext uri="{FF2B5EF4-FFF2-40B4-BE49-F238E27FC236}">
                <a16:creationId xmlns:a16="http://schemas.microsoft.com/office/drawing/2014/main" id="{827574D7-726D-3F4A-5F70-B759A28723D6}"/>
              </a:ext>
            </a:extLst>
          </p:cNvPr>
          <p:cNvSpPr txBox="1"/>
          <p:nvPr/>
        </p:nvSpPr>
        <p:spPr>
          <a:xfrm>
            <a:off x="451752" y="1952189"/>
            <a:ext cx="11288492" cy="1600438"/>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authors of the research paper identifying a comprehensive strategy for the inclusion and delivery of Environmental Sustainability in the curriculum.</a:t>
            </a:r>
          </a:p>
          <a:p>
            <a:endParaRPr lang="en-GB" sz="1400">
              <a:latin typeface="Arial" panose="020B0604020202020204" pitchFamily="34" charset="0"/>
              <a:cs typeface="Arial" panose="020B0604020202020204" pitchFamily="34" charset="0"/>
            </a:endParaRPr>
          </a:p>
          <a:p>
            <a:r>
              <a:rPr lang="en-GB" sz="1400" b="1">
                <a:latin typeface="Arial" panose="020B0604020202020204" pitchFamily="34" charset="0"/>
                <a:cs typeface="Arial" panose="020B0604020202020204" pitchFamily="34" charset="0"/>
              </a:rPr>
              <a:t>Dixon, J., Field, J., Gibson, E., and Martin, N. </a:t>
            </a:r>
            <a:r>
              <a:rPr lang="en-GB" sz="1400">
                <a:latin typeface="Arial" panose="020B0604020202020204" pitchFamily="34" charset="0"/>
                <a:cs typeface="Arial" panose="020B0604020202020204" pitchFamily="34" charset="0"/>
              </a:rPr>
              <a:t>(2024). Curriculum content for Environmental Sustainability in Dentistry. Journal of Dentistry, 147, 105021. </a:t>
            </a:r>
            <a:r>
              <a:rPr lang="en-GB" sz="1400" err="1">
                <a:latin typeface="Arial" panose="020B0604020202020204" pitchFamily="34" charset="0"/>
                <a:cs typeface="Arial" panose="020B0604020202020204" pitchFamily="34" charset="0"/>
              </a:rPr>
              <a:t>doi</a:t>
            </a:r>
            <a:r>
              <a:rPr lang="en-GB" sz="1400">
                <a:latin typeface="Arial" panose="020B0604020202020204" pitchFamily="34" charset="0"/>
                <a:cs typeface="Arial" panose="020B0604020202020204" pitchFamily="34" charset="0"/>
              </a:rPr>
              <a:t>: </a:t>
            </a:r>
            <a:r>
              <a:rPr lang="en-GB" sz="1400">
                <a:latin typeface="Arial" panose="020B0604020202020204" pitchFamily="34" charset="0"/>
                <a:cs typeface="Arial" panose="020B0604020202020204" pitchFamily="34" charset="0"/>
                <a:hlinkClick r:id="rId4"/>
              </a:rPr>
              <a:t>https://doi.org/10.1016/j.jdent.2024.105021</a:t>
            </a:r>
            <a:endParaRPr lang="en-GB" sz="1400">
              <a:latin typeface="Arial" panose="020B0604020202020204" pitchFamily="34" charset="0"/>
              <a:cs typeface="Arial" panose="020B0604020202020204" pitchFamily="34" charset="0"/>
            </a:endParaRPr>
          </a:p>
          <a:p>
            <a:r>
              <a:rPr kumimoji="0" lang="en-GB" sz="1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Martin, N. and Mulligan, S. </a:t>
            </a:r>
            <a:r>
              <a:rPr kumimoji="0" lang="en-GB" sz="1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(2022). Environmental Sustainability Through Good-Quality Oral Healthcare.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International Dental Journal</a:t>
            </a:r>
            <a:r>
              <a:rPr kumimoji="0" lang="en-GB" sz="1400" b="0" i="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r>
              <a:rPr kumimoji="0" lang="en-GB" sz="1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d</a:t>
            </a:r>
            <a:r>
              <a:rPr lang="en-GB" sz="1400">
                <a:solidFill>
                  <a:srgbClr val="000000"/>
                </a:solidFill>
                <a:latin typeface="Arial" panose="020B0604020202020204" pitchFamily="34" charset="0"/>
                <a:cs typeface="Arial" panose="020B0604020202020204" pitchFamily="34" charset="0"/>
              </a:rPr>
              <a:t>oi:</a:t>
            </a:r>
            <a:r>
              <a:rPr lang="en-GB" sz="1400" i="1">
                <a:solidFill>
                  <a:srgbClr val="000000"/>
                </a:solidFill>
                <a:latin typeface="Arial" panose="020B0604020202020204" pitchFamily="34" charset="0"/>
                <a:cs typeface="Arial" panose="020B0604020202020204" pitchFamily="34" charset="0"/>
              </a:rPr>
              <a:t> </a:t>
            </a:r>
            <a:r>
              <a:rPr kumimoji="0" lang="en-GB" sz="1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5" tooltip="Persistent link using digital object identifier"/>
              </a:rPr>
              <a:t>https://doi.org/10.1016/j.identj.2021.06.005</a:t>
            </a:r>
            <a:endParaRPr lang="en-GB" sz="14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0529C-C93D-2CC3-9A4C-66DCDAC1BD0A}"/>
              </a:ext>
            </a:extLst>
          </p:cNvPr>
          <p:cNvSpPr txBox="1"/>
          <p:nvPr/>
        </p:nvSpPr>
        <p:spPr>
          <a:xfrm>
            <a:off x="451752" y="1655003"/>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Research</a:t>
            </a:r>
          </a:p>
        </p:txBody>
      </p:sp>
      <p:sp>
        <p:nvSpPr>
          <p:cNvPr id="12" name="TextBox 11">
            <a:extLst>
              <a:ext uri="{FF2B5EF4-FFF2-40B4-BE49-F238E27FC236}">
                <a16:creationId xmlns:a16="http://schemas.microsoft.com/office/drawing/2014/main" id="{B0591A31-D071-A001-E002-12207B9C2F69}"/>
              </a:ext>
            </a:extLst>
          </p:cNvPr>
          <p:cNvSpPr txBox="1"/>
          <p:nvPr/>
        </p:nvSpPr>
        <p:spPr>
          <a:xfrm>
            <a:off x="451752" y="3867135"/>
            <a:ext cx="11288492" cy="2246769"/>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Thank you to the Sustainability in Dentistry Task Team for providing guidance and scientific expertise to ensure sound implementation of the entire Sustainability in Dentistry Project. The team includes:</a:t>
            </a:r>
          </a:p>
          <a:p>
            <a:pPr marL="285750" indent="-285750">
              <a:buFontTx/>
              <a:buChar char="-"/>
            </a:pPr>
            <a:r>
              <a:rPr lang="en-GB" sz="1400">
                <a:latin typeface="Arial" panose="020B0604020202020204" pitchFamily="34" charset="0"/>
                <a:cs typeface="Arial" panose="020B0604020202020204" pitchFamily="34" charset="0"/>
              </a:rPr>
              <a:t>Chair: Prof. Nicolas Martin (United Kingdom)</a:t>
            </a:r>
          </a:p>
          <a:p>
            <a:pPr marL="285750" indent="-285750">
              <a:buFontTx/>
              <a:buChar char="-"/>
            </a:pPr>
            <a:r>
              <a:rPr lang="en-GB" sz="1400">
                <a:latin typeface="Arial" panose="020B0604020202020204" pitchFamily="34" charset="0"/>
                <a:cs typeface="Arial" panose="020B0604020202020204" pitchFamily="34" charset="0"/>
              </a:rPr>
              <a:t>Members:</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Steven Mulligan (United Kingdom)</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Duygu Ilhan (Türkiye)</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Hasan Jamal (Saudi Arabia)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Asst. Prof. Donna Hackley (United States of America)</a:t>
            </a:r>
          </a:p>
          <a:p>
            <a:pPr marL="742950" lvl="1" indent="-285750">
              <a:buFont typeface="Courier New" panose="02070309020205020404" pitchFamily="49" charset="0"/>
              <a:buChar char="o"/>
            </a:pPr>
            <a:r>
              <a:rPr lang="en-GB" sz="1400">
                <a:latin typeface="Arial" panose="020B0604020202020204" pitchFamily="34" charset="0"/>
                <a:cs typeface="Arial" panose="020B0604020202020204" pitchFamily="34" charset="0"/>
              </a:rPr>
              <a:t>Dr. Mick Armstrong (United Kingdom)</a:t>
            </a:r>
          </a:p>
          <a:p>
            <a:endParaRPr lang="en-GB" sz="140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B85D53A-3D28-3FB9-B056-4ED7B844A939}"/>
              </a:ext>
            </a:extLst>
          </p:cNvPr>
          <p:cNvSpPr txBox="1"/>
          <p:nvPr/>
        </p:nvSpPr>
        <p:spPr>
          <a:xfrm>
            <a:off x="451752" y="3528581"/>
            <a:ext cx="6977743" cy="338554"/>
          </a:xfrm>
          <a:prstGeom prst="rect">
            <a:avLst/>
          </a:prstGeom>
          <a:noFill/>
        </p:spPr>
        <p:txBody>
          <a:bodyPr wrap="square" rtlCol="0">
            <a:spAutoFit/>
          </a:bodyPr>
          <a:lstStyle/>
          <a:p>
            <a:r>
              <a:rPr lang="en-GB" sz="1600" b="1">
                <a:solidFill>
                  <a:srgbClr val="00538F"/>
                </a:solidFill>
                <a:latin typeface="Arial" panose="020B0604020202020204" pitchFamily="34" charset="0"/>
                <a:cs typeface="Arial" panose="020B0604020202020204" pitchFamily="34" charset="0"/>
              </a:rPr>
              <a:t>Task Team</a:t>
            </a:r>
          </a:p>
        </p:txBody>
      </p:sp>
    </p:spTree>
    <p:extLst>
      <p:ext uri="{BB962C8B-B14F-4D97-AF65-F5344CB8AC3E}">
        <p14:creationId xmlns:p14="http://schemas.microsoft.com/office/powerpoint/2010/main" val="17102407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DE06D4-BF2C-8C5B-0107-895DBDC05E5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4B544EA-59E4-1B37-E379-22081433C9BC}"/>
              </a:ext>
            </a:extLst>
          </p:cNvPr>
          <p:cNvSpPr/>
          <p:nvPr/>
        </p:nvSpPr>
        <p:spPr>
          <a:xfrm>
            <a:off x="0"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een leaves on a black background&#10;&#10;AI-generated content may be incorrect.">
            <a:extLst>
              <a:ext uri="{FF2B5EF4-FFF2-40B4-BE49-F238E27FC236}">
                <a16:creationId xmlns:a16="http://schemas.microsoft.com/office/drawing/2014/main" id="{A7CC302E-FEA9-5EBD-F2AC-18699B8E2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2" name="Picture 1" descr="A black background with a black square&#10;&#10;AI-generated content may be incorrect.">
            <a:extLst>
              <a:ext uri="{FF2B5EF4-FFF2-40B4-BE49-F238E27FC236}">
                <a16:creationId xmlns:a16="http://schemas.microsoft.com/office/drawing/2014/main" id="{73C043B4-356C-BD83-24E9-6F3FE4F8C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779"/>
            <a:ext cx="12192000" cy="6858000"/>
          </a:xfrm>
          <a:prstGeom prst="rect">
            <a:avLst/>
          </a:prstGeom>
        </p:spPr>
      </p:pic>
      <p:sp>
        <p:nvSpPr>
          <p:cNvPr id="9" name="TextBox 8">
            <a:extLst>
              <a:ext uri="{FF2B5EF4-FFF2-40B4-BE49-F238E27FC236}">
                <a16:creationId xmlns:a16="http://schemas.microsoft.com/office/drawing/2014/main" id="{A43207E6-C8F2-2E22-C4AD-43383DCDDAEE}"/>
              </a:ext>
            </a:extLst>
          </p:cNvPr>
          <p:cNvSpPr txBox="1"/>
          <p:nvPr/>
        </p:nvSpPr>
        <p:spPr>
          <a:xfrm>
            <a:off x="321129" y="219107"/>
            <a:ext cx="6977743" cy="707886"/>
          </a:xfrm>
          <a:prstGeom prst="rect">
            <a:avLst/>
          </a:prstGeom>
          <a:noFill/>
        </p:spPr>
        <p:txBody>
          <a:bodyPr wrap="square" rtlCol="0">
            <a:spAutoFit/>
          </a:bodyPr>
          <a:lstStyle/>
          <a:p>
            <a:r>
              <a:rPr lang="en-GB" sz="4000" b="1">
                <a:solidFill>
                  <a:srgbClr val="00538F"/>
                </a:solidFill>
                <a:latin typeface="Arial" panose="020B0604020202020204" pitchFamily="34" charset="0"/>
                <a:cs typeface="Arial" panose="020B0604020202020204" pitchFamily="34" charset="0"/>
              </a:rPr>
              <a:t>Partners and Supporters</a:t>
            </a:r>
          </a:p>
        </p:txBody>
      </p:sp>
      <p:sp>
        <p:nvSpPr>
          <p:cNvPr id="10" name="TextBox 9">
            <a:extLst>
              <a:ext uri="{FF2B5EF4-FFF2-40B4-BE49-F238E27FC236}">
                <a16:creationId xmlns:a16="http://schemas.microsoft.com/office/drawing/2014/main" id="{20DD5346-7412-5A05-66C3-BB753CD8A082}"/>
              </a:ext>
            </a:extLst>
          </p:cNvPr>
          <p:cNvSpPr txBox="1"/>
          <p:nvPr/>
        </p:nvSpPr>
        <p:spPr>
          <a:xfrm>
            <a:off x="321128" y="926993"/>
            <a:ext cx="8416659" cy="369332"/>
          </a:xfrm>
          <a:prstGeom prst="rect">
            <a:avLst/>
          </a:prstGeom>
          <a:noFill/>
        </p:spPr>
        <p:txBody>
          <a:bodyPr wrap="square" rtlCol="0">
            <a:spAutoFit/>
          </a:bodyPr>
          <a:lstStyle/>
          <a:p>
            <a:r>
              <a:rPr lang="en-GB">
                <a:latin typeface="Arial" panose="020B0604020202020204" pitchFamily="34" charset="0"/>
                <a:cs typeface="Arial" panose="020B0604020202020204" pitchFamily="34" charset="0"/>
              </a:rPr>
              <a:t>The Sustainability in Dentistry project is supported by our Partners and Sponsors:</a:t>
            </a:r>
          </a:p>
        </p:txBody>
      </p:sp>
      <p:pic>
        <p:nvPicPr>
          <p:cNvPr id="12" name="Picture 11" descr="A green and white sign with white letters&#10;&#10;AI-generated content may be incorrect.">
            <a:extLst>
              <a:ext uri="{FF2B5EF4-FFF2-40B4-BE49-F238E27FC236}">
                <a16:creationId xmlns:a16="http://schemas.microsoft.com/office/drawing/2014/main" id="{8467A654-9AF3-1B26-72FB-2135933DB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684" y="2004211"/>
            <a:ext cx="2975429" cy="1383425"/>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0455E7FF-C663-B7EE-7C9B-2B200EEBC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9360" y="2279957"/>
            <a:ext cx="3184122" cy="903744"/>
          </a:xfrm>
          <a:prstGeom prst="rect">
            <a:avLst/>
          </a:prstGeom>
        </p:spPr>
      </p:pic>
      <p:pic>
        <p:nvPicPr>
          <p:cNvPr id="16" name="Picture 15" descr="A green rectangle on a black background&#10;&#10;AI-generated content may be incorrect.">
            <a:extLst>
              <a:ext uri="{FF2B5EF4-FFF2-40B4-BE49-F238E27FC236}">
                <a16:creationId xmlns:a16="http://schemas.microsoft.com/office/drawing/2014/main" id="{DCFDA00A-615A-45E6-9D75-9DE66BA390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3557" y="2132044"/>
            <a:ext cx="4510501" cy="1176078"/>
          </a:xfrm>
          <a:prstGeom prst="rect">
            <a:avLst/>
          </a:prstGeom>
        </p:spPr>
      </p:pic>
      <p:sp>
        <p:nvSpPr>
          <p:cNvPr id="17" name="TextBox 16">
            <a:extLst>
              <a:ext uri="{FF2B5EF4-FFF2-40B4-BE49-F238E27FC236}">
                <a16:creationId xmlns:a16="http://schemas.microsoft.com/office/drawing/2014/main" id="{9E1F24F4-E83D-DBFB-CF6F-7F5026547813}"/>
              </a:ext>
            </a:extLst>
          </p:cNvPr>
          <p:cNvSpPr txBox="1"/>
          <p:nvPr/>
        </p:nvSpPr>
        <p:spPr>
          <a:xfrm>
            <a:off x="415470" y="1531879"/>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Partners</a:t>
            </a:r>
          </a:p>
        </p:txBody>
      </p:sp>
      <p:sp>
        <p:nvSpPr>
          <p:cNvPr id="18" name="TextBox 17">
            <a:extLst>
              <a:ext uri="{FF2B5EF4-FFF2-40B4-BE49-F238E27FC236}">
                <a16:creationId xmlns:a16="http://schemas.microsoft.com/office/drawing/2014/main" id="{B9D4F3CB-FDD4-D933-CFF9-B580D082F63B}"/>
              </a:ext>
            </a:extLst>
          </p:cNvPr>
          <p:cNvSpPr txBox="1"/>
          <p:nvPr/>
        </p:nvSpPr>
        <p:spPr>
          <a:xfrm>
            <a:off x="415470" y="3497720"/>
            <a:ext cx="6977743" cy="461665"/>
          </a:xfrm>
          <a:prstGeom prst="rect">
            <a:avLst/>
          </a:prstGeom>
          <a:noFill/>
        </p:spPr>
        <p:txBody>
          <a:bodyPr wrap="square" rtlCol="0">
            <a:spAutoFit/>
          </a:bodyPr>
          <a:lstStyle/>
          <a:p>
            <a:r>
              <a:rPr lang="en-GB" sz="2400" b="1">
                <a:solidFill>
                  <a:srgbClr val="00538F"/>
                </a:solidFill>
                <a:latin typeface="Arial" panose="020B0604020202020204" pitchFamily="34" charset="0"/>
                <a:cs typeface="Arial" panose="020B0604020202020204" pitchFamily="34" charset="0"/>
              </a:rPr>
              <a:t>Supporters</a:t>
            </a:r>
          </a:p>
        </p:txBody>
      </p:sp>
      <p:pic>
        <p:nvPicPr>
          <p:cNvPr id="20" name="Picture 19" descr="A red square with white text&#10;&#10;AI-generated content may be incorrect.">
            <a:extLst>
              <a:ext uri="{FF2B5EF4-FFF2-40B4-BE49-F238E27FC236}">
                <a16:creationId xmlns:a16="http://schemas.microsoft.com/office/drawing/2014/main" id="{70AC7FCD-DFF9-89A6-502F-4D84B77DC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470" y="4148983"/>
            <a:ext cx="2605186" cy="1465417"/>
          </a:xfrm>
          <a:prstGeom prst="rect">
            <a:avLst/>
          </a:prstGeom>
        </p:spPr>
      </p:pic>
      <p:pic>
        <p:nvPicPr>
          <p:cNvPr id="22" name="Picture 21" descr="A black and white logo&#10;&#10;AI-generated content may be incorrect.">
            <a:extLst>
              <a:ext uri="{FF2B5EF4-FFF2-40B4-BE49-F238E27FC236}">
                <a16:creationId xmlns:a16="http://schemas.microsoft.com/office/drawing/2014/main" id="{5651497F-CF1A-3428-F207-817251B360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85131" y="3991031"/>
            <a:ext cx="2005387" cy="2002684"/>
          </a:xfrm>
          <a:prstGeom prst="rect">
            <a:avLst/>
          </a:prstGeom>
        </p:spPr>
      </p:pic>
      <p:pic>
        <p:nvPicPr>
          <p:cNvPr id="24" name="Picture 23" descr="A black and grey logo&#10;&#10;AI-generated content may be incorrect.">
            <a:extLst>
              <a:ext uri="{FF2B5EF4-FFF2-40B4-BE49-F238E27FC236}">
                <a16:creationId xmlns:a16="http://schemas.microsoft.com/office/drawing/2014/main" id="{8B21ED71-4DF6-BD70-7FDB-B145FE91A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93213" y="4361549"/>
            <a:ext cx="4151930" cy="1040284"/>
          </a:xfrm>
          <a:prstGeom prst="rect">
            <a:avLst/>
          </a:prstGeom>
        </p:spPr>
      </p:pic>
    </p:spTree>
    <p:extLst>
      <p:ext uri="{BB962C8B-B14F-4D97-AF65-F5344CB8AC3E}">
        <p14:creationId xmlns:p14="http://schemas.microsoft.com/office/powerpoint/2010/main" val="21730671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ABDB5-976F-E1DC-66B7-C669DB15D014}"/>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8050F41-D022-132B-8245-82C399C846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BA45DD0-CDF4-49AD-2A96-629EDBB47DDC}"/>
              </a:ext>
            </a:extLst>
          </p:cNvPr>
          <p:cNvSpPr txBox="1"/>
          <p:nvPr/>
        </p:nvSpPr>
        <p:spPr>
          <a:xfrm>
            <a:off x="468592" y="4077304"/>
            <a:ext cx="7921646"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Policy and Regulations</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8764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49D15-8AEE-2E48-71AD-9CC178003607}"/>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249FBE4-B0CF-77C1-875E-7D034727D7CB}"/>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CA1E939D-3EC4-0DA4-117A-C29B2D3BA4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D01F4409-FB70-10CF-7E8C-BA1AB67BA0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21317B37-B83E-F92E-9589-4870484AF9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6" name="TextBox 5">
            <a:extLst>
              <a:ext uri="{FF2B5EF4-FFF2-40B4-BE49-F238E27FC236}">
                <a16:creationId xmlns:a16="http://schemas.microsoft.com/office/drawing/2014/main" id="{7BC155A2-0B77-5996-4B86-0AEF0F9FFBC4}"/>
              </a:ext>
            </a:extLst>
          </p:cNvPr>
          <p:cNvSpPr txBox="1"/>
          <p:nvPr/>
        </p:nvSpPr>
        <p:spPr>
          <a:xfrm>
            <a:off x="1470152" y="1409339"/>
            <a:ext cx="9251697"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Active engagement with environmental policies and regulations in oral healthcare will mitigate your environmental impact.</a:t>
            </a:r>
          </a:p>
        </p:txBody>
      </p:sp>
      <p:sp>
        <p:nvSpPr>
          <p:cNvPr id="4" name="Oval 3">
            <a:extLst>
              <a:ext uri="{FF2B5EF4-FFF2-40B4-BE49-F238E27FC236}">
                <a16:creationId xmlns:a16="http://schemas.microsoft.com/office/drawing/2014/main" id="{93548AD0-C130-8DAE-713E-3D3654454107}"/>
              </a:ext>
            </a:extLst>
          </p:cNvPr>
          <p:cNvSpPr/>
          <p:nvPr/>
        </p:nvSpPr>
        <p:spPr>
          <a:xfrm>
            <a:off x="1913102"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A1F4C74C-DDA1-75DE-DC1D-4E4F141F60DC}"/>
              </a:ext>
            </a:extLst>
          </p:cNvPr>
          <p:cNvSpPr/>
          <p:nvPr/>
        </p:nvSpPr>
        <p:spPr>
          <a:xfrm>
            <a:off x="8826350"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F2D122DC-1387-7E91-C585-2B48A432C16E}"/>
              </a:ext>
            </a:extLst>
          </p:cNvPr>
          <p:cNvSpPr/>
          <p:nvPr/>
        </p:nvSpPr>
        <p:spPr>
          <a:xfrm>
            <a:off x="5369726" y="256721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5C7891C2-BDD5-6E07-7EB1-1D7D0ADF432D}"/>
              </a:ext>
            </a:extLst>
          </p:cNvPr>
          <p:cNvSpPr txBox="1"/>
          <p:nvPr/>
        </p:nvSpPr>
        <p:spPr>
          <a:xfrm>
            <a:off x="1436898" y="4177431"/>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Engage with effective Antibiotic Stewardship.</a:t>
            </a:r>
          </a:p>
        </p:txBody>
      </p:sp>
      <p:sp>
        <p:nvSpPr>
          <p:cNvPr id="3" name="TextBox 2">
            <a:extLst>
              <a:ext uri="{FF2B5EF4-FFF2-40B4-BE49-F238E27FC236}">
                <a16:creationId xmlns:a16="http://schemas.microsoft.com/office/drawing/2014/main" id="{4507F2A8-0F6A-A710-B7E0-869F20102ECE}"/>
              </a:ext>
            </a:extLst>
          </p:cNvPr>
          <p:cNvSpPr txBox="1"/>
          <p:nvPr/>
        </p:nvSpPr>
        <p:spPr>
          <a:xfrm>
            <a:off x="4783556" y="4177431"/>
            <a:ext cx="2624881"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Follow current regulations to handle, manage, and dispose of dental amalgam safely.</a:t>
            </a:r>
          </a:p>
        </p:txBody>
      </p:sp>
      <p:sp>
        <p:nvSpPr>
          <p:cNvPr id="12" name="TextBox 11">
            <a:extLst>
              <a:ext uri="{FF2B5EF4-FFF2-40B4-BE49-F238E27FC236}">
                <a16:creationId xmlns:a16="http://schemas.microsoft.com/office/drawing/2014/main" id="{606FD3B5-18B1-2B1B-E789-136EE95DDD2B}"/>
              </a:ext>
            </a:extLst>
          </p:cNvPr>
          <p:cNvSpPr txBox="1"/>
          <p:nvPr/>
        </p:nvSpPr>
        <p:spPr>
          <a:xfrm>
            <a:off x="7787444" y="4177431"/>
            <a:ext cx="3594854"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evidence-based clinical care guidelines to determine patient care pathways and follow-up appointments (e.g., Delivering Better Oral Health, NICE guidelines on recall intervals, European Federation of Periodontology guidelines). </a:t>
            </a:r>
          </a:p>
        </p:txBody>
      </p:sp>
      <p:sp>
        <p:nvSpPr>
          <p:cNvPr id="18" name="Freeform 11">
            <a:extLst>
              <a:ext uri="{FF2B5EF4-FFF2-40B4-BE49-F238E27FC236}">
                <a16:creationId xmlns:a16="http://schemas.microsoft.com/office/drawing/2014/main" id="{35BA4E90-47F9-84A3-632D-0019A60F7467}"/>
              </a:ext>
            </a:extLst>
          </p:cNvPr>
          <p:cNvSpPr/>
          <p:nvPr/>
        </p:nvSpPr>
        <p:spPr>
          <a:xfrm>
            <a:off x="5661100" y="2747587"/>
            <a:ext cx="869800" cy="1092371"/>
          </a:xfrm>
          <a:custGeom>
            <a:avLst/>
            <a:gdLst/>
            <a:ahLst/>
            <a:cxnLst/>
            <a:rect l="l" t="t" r="r" b="b"/>
            <a:pathLst>
              <a:path w="1304700" h="1638556">
                <a:moveTo>
                  <a:pt x="0" y="0"/>
                </a:moveTo>
                <a:lnTo>
                  <a:pt x="1304700" y="0"/>
                </a:lnTo>
                <a:lnTo>
                  <a:pt x="1304700" y="1638556"/>
                </a:lnTo>
                <a:lnTo>
                  <a:pt x="0" y="16385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19" name="Group 15">
            <a:extLst>
              <a:ext uri="{FF2B5EF4-FFF2-40B4-BE49-F238E27FC236}">
                <a16:creationId xmlns:a16="http://schemas.microsoft.com/office/drawing/2014/main" id="{7551A1F8-E720-BDE1-E796-986C5A34F04B}"/>
              </a:ext>
            </a:extLst>
          </p:cNvPr>
          <p:cNvGrpSpPr/>
          <p:nvPr/>
        </p:nvGrpSpPr>
        <p:grpSpPr>
          <a:xfrm>
            <a:off x="2155498" y="2781937"/>
            <a:ext cx="977346" cy="1058020"/>
            <a:chOff x="0" y="0"/>
            <a:chExt cx="1954692" cy="2116040"/>
          </a:xfrm>
        </p:grpSpPr>
        <p:sp>
          <p:nvSpPr>
            <p:cNvPr id="20" name="Freeform 16">
              <a:extLst>
                <a:ext uri="{FF2B5EF4-FFF2-40B4-BE49-F238E27FC236}">
                  <a16:creationId xmlns:a16="http://schemas.microsoft.com/office/drawing/2014/main" id="{1EC08DF0-1C74-8B37-F465-AB2ED5696A18}"/>
                </a:ext>
              </a:extLst>
            </p:cNvPr>
            <p:cNvSpPr/>
            <p:nvPr/>
          </p:nvSpPr>
          <p:spPr>
            <a:xfrm>
              <a:off x="0" y="0"/>
              <a:ext cx="1954692" cy="2116040"/>
            </a:xfrm>
            <a:custGeom>
              <a:avLst/>
              <a:gdLst/>
              <a:ahLst/>
              <a:cxnLst/>
              <a:rect l="l" t="t" r="r" b="b"/>
              <a:pathLst>
                <a:path w="1954692" h="2116040">
                  <a:moveTo>
                    <a:pt x="0" y="0"/>
                  </a:moveTo>
                  <a:lnTo>
                    <a:pt x="1954692" y="0"/>
                  </a:lnTo>
                  <a:lnTo>
                    <a:pt x="1954692" y="2116040"/>
                  </a:lnTo>
                  <a:lnTo>
                    <a:pt x="0" y="211604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21" name="Group 17">
              <a:extLst>
                <a:ext uri="{FF2B5EF4-FFF2-40B4-BE49-F238E27FC236}">
                  <a16:creationId xmlns:a16="http://schemas.microsoft.com/office/drawing/2014/main" id="{28EF4A2E-917C-7833-80D2-3361F77EED7D}"/>
                </a:ext>
              </a:extLst>
            </p:cNvPr>
            <p:cNvGrpSpPr/>
            <p:nvPr/>
          </p:nvGrpSpPr>
          <p:grpSpPr>
            <a:xfrm>
              <a:off x="400001" y="525340"/>
              <a:ext cx="1154689" cy="1154689"/>
              <a:chOff x="0" y="0"/>
              <a:chExt cx="812800" cy="812800"/>
            </a:xfrm>
          </p:grpSpPr>
          <p:sp>
            <p:nvSpPr>
              <p:cNvPr id="30" name="Freeform 18">
                <a:extLst>
                  <a:ext uri="{FF2B5EF4-FFF2-40B4-BE49-F238E27FC236}">
                    <a16:creationId xmlns:a16="http://schemas.microsoft.com/office/drawing/2014/main" id="{46671499-F65E-C874-51DA-44D4B7695F7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BD5E8"/>
              </a:solidFill>
            </p:spPr>
            <p:txBody>
              <a:bodyPr/>
              <a:lstStyle/>
              <a:p>
                <a:endParaRPr lang="en-GB" sz="800"/>
              </a:p>
            </p:txBody>
          </p:sp>
          <p:sp>
            <p:nvSpPr>
              <p:cNvPr id="31" name="TextBox 19">
                <a:extLst>
                  <a:ext uri="{FF2B5EF4-FFF2-40B4-BE49-F238E27FC236}">
                    <a16:creationId xmlns:a16="http://schemas.microsoft.com/office/drawing/2014/main" id="{C0948FC1-A721-0C72-F1F4-515AFB71972C}"/>
                  </a:ext>
                </a:extLst>
              </p:cNvPr>
              <p:cNvSpPr txBox="1"/>
              <p:nvPr/>
            </p:nvSpPr>
            <p:spPr>
              <a:xfrm>
                <a:off x="76200" y="38100"/>
                <a:ext cx="660400" cy="698500"/>
              </a:xfrm>
              <a:prstGeom prst="rect">
                <a:avLst/>
              </a:prstGeom>
            </p:spPr>
            <p:txBody>
              <a:bodyPr lIns="32753" tIns="32753" rIns="32753" bIns="32753" rtlCol="0" anchor="ctr"/>
              <a:lstStyle/>
              <a:p>
                <a:pPr algn="ctr">
                  <a:lnSpc>
                    <a:spcPts val="1773"/>
                  </a:lnSpc>
                </a:pPr>
                <a:endParaRPr sz="800"/>
              </a:p>
            </p:txBody>
          </p:sp>
        </p:grpSp>
        <p:sp>
          <p:nvSpPr>
            <p:cNvPr id="22" name="Freeform 20">
              <a:extLst>
                <a:ext uri="{FF2B5EF4-FFF2-40B4-BE49-F238E27FC236}">
                  <a16:creationId xmlns:a16="http://schemas.microsoft.com/office/drawing/2014/main" id="{F6BFE39D-70B2-92FA-441C-CD9B084CDCA6}"/>
                </a:ext>
              </a:extLst>
            </p:cNvPr>
            <p:cNvSpPr/>
            <p:nvPr/>
          </p:nvSpPr>
          <p:spPr>
            <a:xfrm rot="-5761802">
              <a:off x="457104" y="594596"/>
              <a:ext cx="947902" cy="926849"/>
            </a:xfrm>
            <a:custGeom>
              <a:avLst/>
              <a:gdLst/>
              <a:ahLst/>
              <a:cxnLst/>
              <a:rect l="l" t="t" r="r" b="b"/>
              <a:pathLst>
                <a:path w="947902" h="926849">
                  <a:moveTo>
                    <a:pt x="0" y="0"/>
                  </a:moveTo>
                  <a:lnTo>
                    <a:pt x="947903" y="0"/>
                  </a:lnTo>
                  <a:lnTo>
                    <a:pt x="947903" y="926849"/>
                  </a:lnTo>
                  <a:lnTo>
                    <a:pt x="0" y="926849"/>
                  </a:lnTo>
                  <a:lnTo>
                    <a:pt x="0" y="0"/>
                  </a:lnTo>
                  <a:close/>
                </a:path>
              </a:pathLst>
            </a:custGeom>
            <a:blipFill>
              <a:blip r:embed="rId10">
                <a:extLst>
                  <a:ext uri="{96DAC541-7B7A-43D3-8B79-37D633B846F1}">
                    <asvg:svgBlip xmlns:asvg="http://schemas.microsoft.com/office/drawing/2016/SVG/main" r:embed="rId11"/>
                  </a:ext>
                </a:extLst>
              </a:blip>
              <a:stretch>
                <a:fillRect t="-1280" r="-51599" b="-56324"/>
              </a:stretch>
            </a:blipFill>
          </p:spPr>
          <p:txBody>
            <a:bodyPr/>
            <a:lstStyle/>
            <a:p>
              <a:endParaRPr lang="en-GB" sz="800"/>
            </a:p>
          </p:txBody>
        </p:sp>
        <p:grpSp>
          <p:nvGrpSpPr>
            <p:cNvPr id="23" name="Group 21">
              <a:extLst>
                <a:ext uri="{FF2B5EF4-FFF2-40B4-BE49-F238E27FC236}">
                  <a16:creationId xmlns:a16="http://schemas.microsoft.com/office/drawing/2014/main" id="{2D9B17D2-0EFD-D5D3-5E5E-5E982624C073}"/>
                </a:ext>
              </a:extLst>
            </p:cNvPr>
            <p:cNvGrpSpPr/>
            <p:nvPr/>
          </p:nvGrpSpPr>
          <p:grpSpPr>
            <a:xfrm rot="-1191697">
              <a:off x="1229175" y="522871"/>
              <a:ext cx="253829" cy="495787"/>
              <a:chOff x="0" y="0"/>
              <a:chExt cx="47889" cy="93538"/>
            </a:xfrm>
          </p:grpSpPr>
          <p:sp>
            <p:nvSpPr>
              <p:cNvPr id="28" name="Freeform 22">
                <a:extLst>
                  <a:ext uri="{FF2B5EF4-FFF2-40B4-BE49-F238E27FC236}">
                    <a16:creationId xmlns:a16="http://schemas.microsoft.com/office/drawing/2014/main" id="{9A82F019-97CA-8ED2-BC66-CE4FA699207B}"/>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9" name="TextBox 23">
                <a:extLst>
                  <a:ext uri="{FF2B5EF4-FFF2-40B4-BE49-F238E27FC236}">
                    <a16:creationId xmlns:a16="http://schemas.microsoft.com/office/drawing/2014/main" id="{A2C46E54-513C-AAE6-F9F5-6345BDBA5EE3}"/>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nvGrpSpPr>
            <p:cNvPr id="25" name="Group 24">
              <a:extLst>
                <a:ext uri="{FF2B5EF4-FFF2-40B4-BE49-F238E27FC236}">
                  <a16:creationId xmlns:a16="http://schemas.microsoft.com/office/drawing/2014/main" id="{5F80FCAB-D529-2C9C-49F7-C4B6F96F96CC}"/>
                </a:ext>
              </a:extLst>
            </p:cNvPr>
            <p:cNvGrpSpPr/>
            <p:nvPr/>
          </p:nvGrpSpPr>
          <p:grpSpPr>
            <a:xfrm rot="-3334849">
              <a:off x="955970" y="411179"/>
              <a:ext cx="253829" cy="495787"/>
              <a:chOff x="0" y="0"/>
              <a:chExt cx="47889" cy="93538"/>
            </a:xfrm>
          </p:grpSpPr>
          <p:sp>
            <p:nvSpPr>
              <p:cNvPr id="26" name="Freeform 25">
                <a:extLst>
                  <a:ext uri="{FF2B5EF4-FFF2-40B4-BE49-F238E27FC236}">
                    <a16:creationId xmlns:a16="http://schemas.microsoft.com/office/drawing/2014/main" id="{F2238304-D86A-F02C-3A30-CA474FA3E55E}"/>
                  </a:ext>
                </a:extLst>
              </p:cNvPr>
              <p:cNvSpPr/>
              <p:nvPr/>
            </p:nvSpPr>
            <p:spPr>
              <a:xfrm>
                <a:off x="0" y="0"/>
                <a:ext cx="47889" cy="93538"/>
              </a:xfrm>
              <a:custGeom>
                <a:avLst/>
                <a:gdLst/>
                <a:ahLst/>
                <a:cxnLst/>
                <a:rect l="l" t="t" r="r" b="b"/>
                <a:pathLst>
                  <a:path w="47889" h="93538">
                    <a:moveTo>
                      <a:pt x="23944" y="0"/>
                    </a:moveTo>
                    <a:lnTo>
                      <a:pt x="23944" y="0"/>
                    </a:lnTo>
                    <a:cubicBezTo>
                      <a:pt x="30295" y="0"/>
                      <a:pt x="36385" y="2523"/>
                      <a:pt x="40876" y="7013"/>
                    </a:cubicBezTo>
                    <a:cubicBezTo>
                      <a:pt x="45366" y="11504"/>
                      <a:pt x="47889" y="17594"/>
                      <a:pt x="47889" y="23944"/>
                    </a:cubicBezTo>
                    <a:lnTo>
                      <a:pt x="47889" y="69594"/>
                    </a:lnTo>
                    <a:cubicBezTo>
                      <a:pt x="47889" y="75944"/>
                      <a:pt x="45366" y="82035"/>
                      <a:pt x="40876" y="86525"/>
                    </a:cubicBezTo>
                    <a:cubicBezTo>
                      <a:pt x="36385" y="91016"/>
                      <a:pt x="30295" y="93538"/>
                      <a:pt x="23944" y="93538"/>
                    </a:cubicBezTo>
                    <a:lnTo>
                      <a:pt x="23944" y="93538"/>
                    </a:lnTo>
                    <a:cubicBezTo>
                      <a:pt x="17594" y="93538"/>
                      <a:pt x="11504" y="91016"/>
                      <a:pt x="7013" y="86525"/>
                    </a:cubicBezTo>
                    <a:cubicBezTo>
                      <a:pt x="2523" y="82035"/>
                      <a:pt x="0" y="75944"/>
                      <a:pt x="0" y="69594"/>
                    </a:cubicBezTo>
                    <a:lnTo>
                      <a:pt x="0" y="23944"/>
                    </a:lnTo>
                    <a:cubicBezTo>
                      <a:pt x="0" y="17594"/>
                      <a:pt x="2523" y="11504"/>
                      <a:pt x="7013" y="7013"/>
                    </a:cubicBezTo>
                    <a:cubicBezTo>
                      <a:pt x="11504" y="2523"/>
                      <a:pt x="17594" y="0"/>
                      <a:pt x="23944" y="0"/>
                    </a:cubicBezTo>
                    <a:close/>
                  </a:path>
                </a:pathLst>
              </a:custGeom>
              <a:solidFill>
                <a:srgbClr val="8BD5E8"/>
              </a:solidFill>
            </p:spPr>
            <p:txBody>
              <a:bodyPr/>
              <a:lstStyle/>
              <a:p>
                <a:endParaRPr lang="en-GB" sz="800"/>
              </a:p>
            </p:txBody>
          </p:sp>
          <p:sp>
            <p:nvSpPr>
              <p:cNvPr id="27" name="TextBox 26">
                <a:extLst>
                  <a:ext uri="{FF2B5EF4-FFF2-40B4-BE49-F238E27FC236}">
                    <a16:creationId xmlns:a16="http://schemas.microsoft.com/office/drawing/2014/main" id="{788C5358-FFC8-713D-9AD7-AC44AE4CC24C}"/>
                  </a:ext>
                </a:extLst>
              </p:cNvPr>
              <p:cNvSpPr txBox="1"/>
              <p:nvPr/>
            </p:nvSpPr>
            <p:spPr>
              <a:xfrm>
                <a:off x="0" y="-38100"/>
                <a:ext cx="47889" cy="131638"/>
              </a:xfrm>
              <a:prstGeom prst="rect">
                <a:avLst/>
              </a:prstGeom>
            </p:spPr>
            <p:txBody>
              <a:bodyPr lIns="35458" tIns="35458" rIns="35458" bIns="35458" rtlCol="0" anchor="ctr"/>
              <a:lstStyle/>
              <a:p>
                <a:pPr algn="ctr">
                  <a:lnSpc>
                    <a:spcPts val="1773"/>
                  </a:lnSpc>
                </a:pPr>
                <a:endParaRPr sz="800"/>
              </a:p>
            </p:txBody>
          </p:sp>
        </p:grpSp>
      </p:grpSp>
      <p:sp>
        <p:nvSpPr>
          <p:cNvPr id="32" name="Freeform 27">
            <a:extLst>
              <a:ext uri="{FF2B5EF4-FFF2-40B4-BE49-F238E27FC236}">
                <a16:creationId xmlns:a16="http://schemas.microsoft.com/office/drawing/2014/main" id="{A7FBE8A0-80BF-3C2B-EAD0-74AA0E07E8AD}"/>
              </a:ext>
            </a:extLst>
          </p:cNvPr>
          <p:cNvSpPr/>
          <p:nvPr/>
        </p:nvSpPr>
        <p:spPr>
          <a:xfrm>
            <a:off x="9201440" y="2787169"/>
            <a:ext cx="692780" cy="1013207"/>
          </a:xfrm>
          <a:custGeom>
            <a:avLst/>
            <a:gdLst/>
            <a:ahLst/>
            <a:cxnLst/>
            <a:rect l="l" t="t" r="r" b="b"/>
            <a:pathLst>
              <a:path w="1039170" h="1519810">
                <a:moveTo>
                  <a:pt x="0" y="0"/>
                </a:moveTo>
                <a:lnTo>
                  <a:pt x="1039170" y="0"/>
                </a:lnTo>
                <a:lnTo>
                  <a:pt x="1039170" y="1519810"/>
                </a:lnTo>
                <a:lnTo>
                  <a:pt x="0" y="15198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sp>
        <p:nvSpPr>
          <p:cNvPr id="13" name="TextBox 12">
            <a:extLst>
              <a:ext uri="{FF2B5EF4-FFF2-40B4-BE49-F238E27FC236}">
                <a16:creationId xmlns:a16="http://schemas.microsoft.com/office/drawing/2014/main" id="{F5998769-9969-D94C-19C2-E5BB7953B069}"/>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14796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F05A7-564B-F930-9380-E2F1C3F58473}"/>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C0BCAAC6-20C1-48F8-E41A-DD3BCFBF40B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E82F8981-250C-0925-4AB3-C1B14A0F2E88}"/>
              </a:ext>
            </a:extLst>
          </p:cNvPr>
          <p:cNvSpPr txBox="1"/>
          <p:nvPr/>
        </p:nvSpPr>
        <p:spPr>
          <a:xfrm>
            <a:off x="468592" y="4077304"/>
            <a:ext cx="7921646" cy="1107996"/>
          </a:xfrm>
          <a:prstGeom prst="rect">
            <a:avLst/>
          </a:prstGeom>
          <a:noFill/>
        </p:spPr>
        <p:txBody>
          <a:bodyPr wrap="square" rtlCol="0">
            <a:spAutoFit/>
          </a:bodyPr>
          <a:lstStyle/>
          <a:p>
            <a:r>
              <a:rPr lang="en-US" sz="6600" b="1">
                <a:solidFill>
                  <a:srgbClr val="00538F"/>
                </a:solidFill>
                <a:latin typeface="Arial" panose="020B0604020202020204" pitchFamily="34" charset="0"/>
                <a:cs typeface="Arial" panose="020B0604020202020204" pitchFamily="34" charset="0"/>
              </a:rPr>
              <a:t>Procurement</a:t>
            </a:r>
            <a:endParaRPr lang="en-GB" sz="66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9251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AE311-2DA8-AE7F-315D-5BF5F07FCC4A}"/>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FB21B02C-943E-278A-1F96-D94D5CAAA2C0}"/>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9ABAC7E1-43CA-587F-2A37-B97E53B6AD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06F77657-67B9-9B67-9645-AD73E839EB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E78C5182-6873-A2FD-7B3A-C993EF8D5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2" name="Oval 1">
            <a:extLst>
              <a:ext uri="{FF2B5EF4-FFF2-40B4-BE49-F238E27FC236}">
                <a16:creationId xmlns:a16="http://schemas.microsoft.com/office/drawing/2014/main" id="{9E12E1E5-52DD-15EB-FC56-59B82F352931}"/>
              </a:ext>
            </a:extLst>
          </p:cNvPr>
          <p:cNvSpPr/>
          <p:nvPr/>
        </p:nvSpPr>
        <p:spPr>
          <a:xfrm>
            <a:off x="8182552" y="211822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25" name="TextBox 24">
            <a:extLst>
              <a:ext uri="{FF2B5EF4-FFF2-40B4-BE49-F238E27FC236}">
                <a16:creationId xmlns:a16="http://schemas.microsoft.com/office/drawing/2014/main" id="{602B5515-224D-F56C-22DB-13113CEE27CA}"/>
              </a:ext>
            </a:extLst>
          </p:cNvPr>
          <p:cNvSpPr txBox="1"/>
          <p:nvPr/>
        </p:nvSpPr>
        <p:spPr>
          <a:xfrm>
            <a:off x="9698256" y="2261371"/>
            <a:ext cx="2404959"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Proactively reduce the use of amalgam in line with the Minamata Convention to phase down and phase out the use of amalgam in clinical dental practice.</a:t>
            </a:r>
          </a:p>
        </p:txBody>
      </p:sp>
      <p:sp>
        <p:nvSpPr>
          <p:cNvPr id="30" name="Oval 29">
            <a:extLst>
              <a:ext uri="{FF2B5EF4-FFF2-40B4-BE49-F238E27FC236}">
                <a16:creationId xmlns:a16="http://schemas.microsoft.com/office/drawing/2014/main" id="{212F2AB9-7187-10A6-A2EA-568B3F1125AB}"/>
              </a:ext>
            </a:extLst>
          </p:cNvPr>
          <p:cNvSpPr/>
          <p:nvPr/>
        </p:nvSpPr>
        <p:spPr>
          <a:xfrm>
            <a:off x="4259721" y="2111022"/>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1" name="TextBox 30">
            <a:extLst>
              <a:ext uri="{FF2B5EF4-FFF2-40B4-BE49-F238E27FC236}">
                <a16:creationId xmlns:a16="http://schemas.microsoft.com/office/drawing/2014/main" id="{CC4EBC9B-8FB6-A1FD-BC1F-37A68F01B68D}"/>
              </a:ext>
            </a:extLst>
          </p:cNvPr>
          <p:cNvSpPr txBox="1"/>
          <p:nvPr/>
        </p:nvSpPr>
        <p:spPr>
          <a:xfrm>
            <a:off x="5777593" y="2406408"/>
            <a:ext cx="2318342" cy="86177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Use high-quality materials and follow clinical guides to optimize restoration longevity.</a:t>
            </a:r>
          </a:p>
        </p:txBody>
      </p:sp>
      <p:sp>
        <p:nvSpPr>
          <p:cNvPr id="32" name="Oval 31">
            <a:extLst>
              <a:ext uri="{FF2B5EF4-FFF2-40B4-BE49-F238E27FC236}">
                <a16:creationId xmlns:a16="http://schemas.microsoft.com/office/drawing/2014/main" id="{DCED2304-FD6D-E362-7493-E37C250034B4}"/>
              </a:ext>
            </a:extLst>
          </p:cNvPr>
          <p:cNvSpPr/>
          <p:nvPr/>
        </p:nvSpPr>
        <p:spPr>
          <a:xfrm>
            <a:off x="336890" y="2122994"/>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3" name="TextBox 32">
            <a:extLst>
              <a:ext uri="{FF2B5EF4-FFF2-40B4-BE49-F238E27FC236}">
                <a16:creationId xmlns:a16="http://schemas.microsoft.com/office/drawing/2014/main" id="{95841381-3808-6306-B1F6-49F6CE0D6679}"/>
              </a:ext>
            </a:extLst>
          </p:cNvPr>
          <p:cNvSpPr txBox="1"/>
          <p:nvPr/>
        </p:nvSpPr>
        <p:spPr>
          <a:xfrm>
            <a:off x="1822250" y="2214048"/>
            <a:ext cx="2608023"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Adopt a prevention-first approach to reduce oral healthcare interventions, material use, and </a:t>
            </a:r>
          </a:p>
          <a:p>
            <a:pPr>
              <a:lnSpc>
                <a:spcPts val="1500"/>
              </a:lnSpc>
              <a:spcBef>
                <a:spcPct val="0"/>
              </a:spcBef>
            </a:pPr>
            <a:r>
              <a:rPr lang="en-US" sz="1400">
                <a:solidFill>
                  <a:srgbClr val="000000"/>
                </a:solidFill>
                <a:latin typeface="Arial"/>
                <a:ea typeface="Arial"/>
                <a:cs typeface="Arial"/>
                <a:sym typeface="Arial"/>
              </a:rPr>
              <a:t>associated environmental impact.</a:t>
            </a:r>
          </a:p>
        </p:txBody>
      </p:sp>
      <p:sp>
        <p:nvSpPr>
          <p:cNvPr id="36" name="Oval 35">
            <a:extLst>
              <a:ext uri="{FF2B5EF4-FFF2-40B4-BE49-F238E27FC236}">
                <a16:creationId xmlns:a16="http://schemas.microsoft.com/office/drawing/2014/main" id="{CAA4D531-6085-B317-B57D-6C8ECC17C414}"/>
              </a:ext>
            </a:extLst>
          </p:cNvPr>
          <p:cNvSpPr/>
          <p:nvPr/>
        </p:nvSpPr>
        <p:spPr>
          <a:xfrm>
            <a:off x="8183417" y="41465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7" name="TextBox 36">
            <a:extLst>
              <a:ext uri="{FF2B5EF4-FFF2-40B4-BE49-F238E27FC236}">
                <a16:creationId xmlns:a16="http://schemas.microsoft.com/office/drawing/2014/main" id="{764E36ED-B068-DBF9-021D-25AF3E24F9E4}"/>
              </a:ext>
            </a:extLst>
          </p:cNvPr>
          <p:cNvSpPr txBox="1"/>
          <p:nvPr/>
        </p:nvSpPr>
        <p:spPr>
          <a:xfrm>
            <a:off x="9701289" y="4393172"/>
            <a:ext cx="2217936" cy="105413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Follow the Directions for Use (DFUs) carefully for each material system for correct and optimum clinical outcomes.</a:t>
            </a:r>
          </a:p>
        </p:txBody>
      </p:sp>
      <p:sp>
        <p:nvSpPr>
          <p:cNvPr id="38" name="Oval 37">
            <a:extLst>
              <a:ext uri="{FF2B5EF4-FFF2-40B4-BE49-F238E27FC236}">
                <a16:creationId xmlns:a16="http://schemas.microsoft.com/office/drawing/2014/main" id="{C6D7BB30-F23C-2DD1-DF16-984A79435306}"/>
              </a:ext>
            </a:extLst>
          </p:cNvPr>
          <p:cNvSpPr/>
          <p:nvPr/>
        </p:nvSpPr>
        <p:spPr>
          <a:xfrm>
            <a:off x="4260586" y="4139299"/>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solidFill>
                <a:srgbClr val="00538F"/>
              </a:solidFill>
            </a:endParaRPr>
          </a:p>
        </p:txBody>
      </p:sp>
      <p:sp>
        <p:nvSpPr>
          <p:cNvPr id="39" name="TextBox 38">
            <a:extLst>
              <a:ext uri="{FF2B5EF4-FFF2-40B4-BE49-F238E27FC236}">
                <a16:creationId xmlns:a16="http://schemas.microsoft.com/office/drawing/2014/main" id="{0504A155-D4A8-A9EE-4795-0C46F8597047}"/>
              </a:ext>
            </a:extLst>
          </p:cNvPr>
          <p:cNvSpPr txBox="1"/>
          <p:nvPr/>
        </p:nvSpPr>
        <p:spPr>
          <a:xfrm>
            <a:off x="5778458" y="4296993"/>
            <a:ext cx="2194248" cy="1246495"/>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Critically evaluate the environmental impact of all dental materials and incorporate this into decision-making at all levels.</a:t>
            </a:r>
          </a:p>
        </p:txBody>
      </p:sp>
      <p:sp>
        <p:nvSpPr>
          <p:cNvPr id="40" name="Oval 39">
            <a:extLst>
              <a:ext uri="{FF2B5EF4-FFF2-40B4-BE49-F238E27FC236}">
                <a16:creationId xmlns:a16="http://schemas.microsoft.com/office/drawing/2014/main" id="{5AC3E66A-958F-FE0C-DA3B-6DFBE456984B}"/>
              </a:ext>
            </a:extLst>
          </p:cNvPr>
          <p:cNvSpPr/>
          <p:nvPr/>
        </p:nvSpPr>
        <p:spPr>
          <a:xfrm>
            <a:off x="337755" y="4151271"/>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41" name="TextBox 40">
            <a:extLst>
              <a:ext uri="{FF2B5EF4-FFF2-40B4-BE49-F238E27FC236}">
                <a16:creationId xmlns:a16="http://schemas.microsoft.com/office/drawing/2014/main" id="{E16EE678-5007-2981-3A3D-2C443E074FA1}"/>
              </a:ext>
            </a:extLst>
          </p:cNvPr>
          <p:cNvSpPr txBox="1"/>
          <p:nvPr/>
        </p:nvSpPr>
        <p:spPr>
          <a:xfrm>
            <a:off x="1822968" y="4538073"/>
            <a:ext cx="2404956" cy="669414"/>
          </a:xfrm>
          <a:prstGeom prst="rect">
            <a:avLst/>
          </a:prstGeom>
          <a:noFill/>
        </p:spPr>
        <p:txBody>
          <a:bodyPr wrap="square" rtlCol="0">
            <a:spAutoFit/>
          </a:bodyPr>
          <a:lstStyle/>
          <a:p>
            <a:pPr>
              <a:lnSpc>
                <a:spcPts val="1500"/>
              </a:lnSpc>
              <a:spcBef>
                <a:spcPct val="0"/>
              </a:spcBef>
            </a:pPr>
            <a:r>
              <a:rPr lang="en-US" sz="1400">
                <a:solidFill>
                  <a:srgbClr val="000000"/>
                </a:solidFill>
                <a:latin typeface="Arial"/>
                <a:ea typeface="Arial"/>
                <a:cs typeface="Arial"/>
                <a:sym typeface="Arial"/>
              </a:rPr>
              <a:t>Limit the use of dental amalgam to reduce waste produced.</a:t>
            </a:r>
          </a:p>
        </p:txBody>
      </p:sp>
      <p:sp>
        <p:nvSpPr>
          <p:cNvPr id="22" name="Freeform 23">
            <a:extLst>
              <a:ext uri="{FF2B5EF4-FFF2-40B4-BE49-F238E27FC236}">
                <a16:creationId xmlns:a16="http://schemas.microsoft.com/office/drawing/2014/main" id="{F521CB29-5498-499C-1690-A4692C974429}"/>
              </a:ext>
            </a:extLst>
          </p:cNvPr>
          <p:cNvSpPr/>
          <p:nvPr/>
        </p:nvSpPr>
        <p:spPr>
          <a:xfrm>
            <a:off x="585458" y="2355609"/>
            <a:ext cx="977346" cy="1058020"/>
          </a:xfrm>
          <a:custGeom>
            <a:avLst/>
            <a:gdLst/>
            <a:ahLst/>
            <a:cxnLst/>
            <a:rect l="l" t="t" r="r" b="b"/>
            <a:pathLst>
              <a:path w="1466019" h="1587030">
                <a:moveTo>
                  <a:pt x="0" y="0"/>
                </a:moveTo>
                <a:lnTo>
                  <a:pt x="1466019" y="0"/>
                </a:lnTo>
                <a:lnTo>
                  <a:pt x="1466019" y="1587030"/>
                </a:lnTo>
                <a:lnTo>
                  <a:pt x="0" y="15870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23" name="Group 34">
            <a:extLst>
              <a:ext uri="{FF2B5EF4-FFF2-40B4-BE49-F238E27FC236}">
                <a16:creationId xmlns:a16="http://schemas.microsoft.com/office/drawing/2014/main" id="{B2187C42-6A15-1D1F-7D89-092AD9E37C99}"/>
              </a:ext>
            </a:extLst>
          </p:cNvPr>
          <p:cNvGrpSpPr/>
          <p:nvPr/>
        </p:nvGrpSpPr>
        <p:grpSpPr>
          <a:xfrm>
            <a:off x="8495864" y="2316420"/>
            <a:ext cx="823314" cy="1120155"/>
            <a:chOff x="0" y="0"/>
            <a:chExt cx="1646628" cy="2240310"/>
          </a:xfrm>
        </p:grpSpPr>
        <p:sp>
          <p:nvSpPr>
            <p:cNvPr id="24" name="Freeform 35">
              <a:extLst>
                <a:ext uri="{FF2B5EF4-FFF2-40B4-BE49-F238E27FC236}">
                  <a16:creationId xmlns:a16="http://schemas.microsoft.com/office/drawing/2014/main" id="{F34A861F-C732-9D75-F6E5-BDEB135DC3FA}"/>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26" name="Freeform 36">
              <a:extLst>
                <a:ext uri="{FF2B5EF4-FFF2-40B4-BE49-F238E27FC236}">
                  <a16:creationId xmlns:a16="http://schemas.microsoft.com/office/drawing/2014/main" id="{22A8F104-BE22-3574-DC81-EA53F6E66765}"/>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27" name="Freeform 37">
            <a:extLst>
              <a:ext uri="{FF2B5EF4-FFF2-40B4-BE49-F238E27FC236}">
                <a16:creationId xmlns:a16="http://schemas.microsoft.com/office/drawing/2014/main" id="{A0D57E6F-7929-42B0-22A4-74F387DFA17F}"/>
              </a:ext>
            </a:extLst>
          </p:cNvPr>
          <p:cNvSpPr/>
          <p:nvPr/>
        </p:nvSpPr>
        <p:spPr>
          <a:xfrm>
            <a:off x="4549499" y="2268081"/>
            <a:ext cx="883309" cy="1033659"/>
          </a:xfrm>
          <a:custGeom>
            <a:avLst/>
            <a:gdLst/>
            <a:ahLst/>
            <a:cxnLst/>
            <a:rect l="l" t="t" r="r" b="b"/>
            <a:pathLst>
              <a:path w="1324964" h="1550489">
                <a:moveTo>
                  <a:pt x="0" y="0"/>
                </a:moveTo>
                <a:lnTo>
                  <a:pt x="1324964" y="0"/>
                </a:lnTo>
                <a:lnTo>
                  <a:pt x="1324964" y="1550490"/>
                </a:lnTo>
                <a:lnTo>
                  <a:pt x="0" y="15504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nvGrpSpPr>
          <p:cNvPr id="28" name="Group 20">
            <a:extLst>
              <a:ext uri="{FF2B5EF4-FFF2-40B4-BE49-F238E27FC236}">
                <a16:creationId xmlns:a16="http://schemas.microsoft.com/office/drawing/2014/main" id="{D3D69CEB-B256-4E6E-44E4-8E058D60DFED}"/>
              </a:ext>
            </a:extLst>
          </p:cNvPr>
          <p:cNvGrpSpPr/>
          <p:nvPr/>
        </p:nvGrpSpPr>
        <p:grpSpPr>
          <a:xfrm>
            <a:off x="666269" y="4360164"/>
            <a:ext cx="823314" cy="1120155"/>
            <a:chOff x="0" y="0"/>
            <a:chExt cx="1646628" cy="2240310"/>
          </a:xfrm>
        </p:grpSpPr>
        <p:sp>
          <p:nvSpPr>
            <p:cNvPr id="29" name="Freeform 21">
              <a:extLst>
                <a:ext uri="{FF2B5EF4-FFF2-40B4-BE49-F238E27FC236}">
                  <a16:creationId xmlns:a16="http://schemas.microsoft.com/office/drawing/2014/main" id="{8DDFEA8F-6F80-7C75-47E4-F21C458B2B90}"/>
                </a:ext>
              </a:extLst>
            </p:cNvPr>
            <p:cNvSpPr/>
            <p:nvPr/>
          </p:nvSpPr>
          <p:spPr>
            <a:xfrm>
              <a:off x="0" y="0"/>
              <a:ext cx="1646628" cy="2240310"/>
            </a:xfrm>
            <a:custGeom>
              <a:avLst/>
              <a:gdLst/>
              <a:ahLst/>
              <a:cxnLst/>
              <a:rect l="l" t="t" r="r" b="b"/>
              <a:pathLst>
                <a:path w="1646628" h="2240310">
                  <a:moveTo>
                    <a:pt x="0" y="0"/>
                  </a:moveTo>
                  <a:lnTo>
                    <a:pt x="1646628" y="0"/>
                  </a:lnTo>
                  <a:lnTo>
                    <a:pt x="1646628" y="2240310"/>
                  </a:lnTo>
                  <a:lnTo>
                    <a:pt x="0" y="22403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sp>
          <p:nvSpPr>
            <p:cNvPr id="34" name="Freeform 22">
              <a:extLst>
                <a:ext uri="{FF2B5EF4-FFF2-40B4-BE49-F238E27FC236}">
                  <a16:creationId xmlns:a16="http://schemas.microsoft.com/office/drawing/2014/main" id="{7511935D-2114-D3B3-C157-0EF398163BBA}"/>
                </a:ext>
              </a:extLst>
            </p:cNvPr>
            <p:cNvSpPr/>
            <p:nvPr/>
          </p:nvSpPr>
          <p:spPr>
            <a:xfrm>
              <a:off x="0" y="0"/>
              <a:ext cx="1646628" cy="484799"/>
            </a:xfrm>
            <a:custGeom>
              <a:avLst/>
              <a:gdLst/>
              <a:ahLst/>
              <a:cxnLst/>
              <a:rect l="l" t="t" r="r" b="b"/>
              <a:pathLst>
                <a:path w="1646628" h="484799">
                  <a:moveTo>
                    <a:pt x="0" y="0"/>
                  </a:moveTo>
                  <a:lnTo>
                    <a:pt x="1646628" y="0"/>
                  </a:lnTo>
                  <a:lnTo>
                    <a:pt x="1646628" y="484799"/>
                  </a:lnTo>
                  <a:lnTo>
                    <a:pt x="0" y="484799"/>
                  </a:lnTo>
                  <a:lnTo>
                    <a:pt x="0" y="0"/>
                  </a:lnTo>
                  <a:close/>
                </a:path>
              </a:pathLst>
            </a:custGeom>
            <a:blipFill>
              <a:blip r:embed="rId10">
                <a:extLst>
                  <a:ext uri="{96DAC541-7B7A-43D3-8B79-37D633B846F1}">
                    <asvg:svgBlip xmlns:asvg="http://schemas.microsoft.com/office/drawing/2016/SVG/main" r:embed="rId11"/>
                  </a:ext>
                </a:extLst>
              </a:blip>
              <a:stretch>
                <a:fillRect b="-362110"/>
              </a:stretch>
            </a:blipFill>
          </p:spPr>
          <p:txBody>
            <a:bodyPr/>
            <a:lstStyle/>
            <a:p>
              <a:endParaRPr lang="en-GB" sz="800"/>
            </a:p>
          </p:txBody>
        </p:sp>
      </p:grpSp>
      <p:sp>
        <p:nvSpPr>
          <p:cNvPr id="35" name="Freeform 24">
            <a:extLst>
              <a:ext uri="{FF2B5EF4-FFF2-40B4-BE49-F238E27FC236}">
                <a16:creationId xmlns:a16="http://schemas.microsoft.com/office/drawing/2014/main" id="{0DD73A4A-2470-42F4-7E5E-89633FE4C4F0}"/>
              </a:ext>
            </a:extLst>
          </p:cNvPr>
          <p:cNvSpPr/>
          <p:nvPr/>
        </p:nvSpPr>
        <p:spPr>
          <a:xfrm>
            <a:off x="8389788" y="4443071"/>
            <a:ext cx="1035466" cy="821901"/>
          </a:xfrm>
          <a:custGeom>
            <a:avLst/>
            <a:gdLst/>
            <a:ahLst/>
            <a:cxnLst/>
            <a:rect l="l" t="t" r="r" b="b"/>
            <a:pathLst>
              <a:path w="1553199" h="1232852">
                <a:moveTo>
                  <a:pt x="0" y="0"/>
                </a:moveTo>
                <a:lnTo>
                  <a:pt x="1553199" y="0"/>
                </a:lnTo>
                <a:lnTo>
                  <a:pt x="1553199" y="1232852"/>
                </a:lnTo>
                <a:lnTo>
                  <a:pt x="0" y="123285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sz="800"/>
          </a:p>
        </p:txBody>
      </p:sp>
      <p:grpSp>
        <p:nvGrpSpPr>
          <p:cNvPr id="42" name="Group 25">
            <a:extLst>
              <a:ext uri="{FF2B5EF4-FFF2-40B4-BE49-F238E27FC236}">
                <a16:creationId xmlns:a16="http://schemas.microsoft.com/office/drawing/2014/main" id="{E683C44E-B690-1ECA-FE8B-BD21DC24A925}"/>
              </a:ext>
            </a:extLst>
          </p:cNvPr>
          <p:cNvGrpSpPr/>
          <p:nvPr/>
        </p:nvGrpSpPr>
        <p:grpSpPr>
          <a:xfrm>
            <a:off x="4462784" y="4316071"/>
            <a:ext cx="1063327" cy="1063327"/>
            <a:chOff x="0" y="0"/>
            <a:chExt cx="2126655" cy="2126655"/>
          </a:xfrm>
        </p:grpSpPr>
        <p:sp>
          <p:nvSpPr>
            <p:cNvPr id="45" name="Freeform 26">
              <a:extLst>
                <a:ext uri="{FF2B5EF4-FFF2-40B4-BE49-F238E27FC236}">
                  <a16:creationId xmlns:a16="http://schemas.microsoft.com/office/drawing/2014/main" id="{4DEC6A4C-A3D2-CCCF-7F66-C51BA1455EEC}"/>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sz="800"/>
            </a:p>
          </p:txBody>
        </p:sp>
        <p:sp>
          <p:nvSpPr>
            <p:cNvPr id="46" name="Freeform 27">
              <a:extLst>
                <a:ext uri="{FF2B5EF4-FFF2-40B4-BE49-F238E27FC236}">
                  <a16:creationId xmlns:a16="http://schemas.microsoft.com/office/drawing/2014/main" id="{FEFBE06A-EF2D-22EF-8EE5-DFEC6EE83EEE}"/>
                </a:ext>
              </a:extLst>
            </p:cNvPr>
            <p:cNvSpPr/>
            <p:nvPr/>
          </p:nvSpPr>
          <p:spPr>
            <a:xfrm>
              <a:off x="0" y="0"/>
              <a:ext cx="2126655" cy="2126655"/>
            </a:xfrm>
            <a:custGeom>
              <a:avLst/>
              <a:gdLst/>
              <a:ahLst/>
              <a:cxnLst/>
              <a:rect l="l" t="t" r="r" b="b"/>
              <a:pathLst>
                <a:path w="2126655" h="2126655">
                  <a:moveTo>
                    <a:pt x="0" y="0"/>
                  </a:moveTo>
                  <a:lnTo>
                    <a:pt x="2126655" y="0"/>
                  </a:lnTo>
                  <a:lnTo>
                    <a:pt x="2126655" y="2126655"/>
                  </a:lnTo>
                  <a:lnTo>
                    <a:pt x="0" y="212665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sz="800"/>
            </a:p>
          </p:txBody>
        </p:sp>
      </p:grpSp>
      <p:sp>
        <p:nvSpPr>
          <p:cNvPr id="3" name="TextBox 2">
            <a:extLst>
              <a:ext uri="{FF2B5EF4-FFF2-40B4-BE49-F238E27FC236}">
                <a16:creationId xmlns:a16="http://schemas.microsoft.com/office/drawing/2014/main" id="{6CAF58CD-A49C-8137-D04D-CF557F77BF05}"/>
              </a:ext>
            </a:extLst>
          </p:cNvPr>
          <p:cNvSpPr txBox="1"/>
          <p:nvPr/>
        </p:nvSpPr>
        <p:spPr>
          <a:xfrm>
            <a:off x="1572107" y="998945"/>
            <a:ext cx="9047787" cy="707886"/>
          </a:xfrm>
          <a:prstGeom prst="rect">
            <a:avLst/>
          </a:prstGeom>
          <a:noFill/>
        </p:spPr>
        <p:txBody>
          <a:bodyPr wrap="square" rtlCol="0">
            <a:spAutoFit/>
          </a:bodyPr>
          <a:lstStyle/>
          <a:p>
            <a:pPr algn="ctr"/>
            <a:r>
              <a:rPr lang="en-US" sz="2000">
                <a:solidFill>
                  <a:srgbClr val="ED1B2E"/>
                </a:solidFill>
                <a:latin typeface="Arial" panose="020B0604020202020204" pitchFamily="34" charset="0"/>
                <a:cs typeface="Arial" panose="020B0604020202020204" pitchFamily="34" charset="0"/>
              </a:rPr>
              <a:t>Selecting fit-for-purpose dental materials, clinical items (PPE and products) and equipment will mitigate the environmental impacts of the care you provide.</a:t>
            </a:r>
          </a:p>
        </p:txBody>
      </p:sp>
      <p:sp>
        <p:nvSpPr>
          <p:cNvPr id="4" name="TextBox 3">
            <a:extLst>
              <a:ext uri="{FF2B5EF4-FFF2-40B4-BE49-F238E27FC236}">
                <a16:creationId xmlns:a16="http://schemas.microsoft.com/office/drawing/2014/main" id="{29C15998-8AFE-0DFA-08A8-9242FB941C9B}"/>
              </a:ext>
            </a:extLst>
          </p:cNvPr>
          <p:cNvSpPr txBox="1"/>
          <p:nvPr/>
        </p:nvSpPr>
        <p:spPr>
          <a:xfrm>
            <a:off x="2607125" y="339861"/>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Tree>
    <p:extLst>
      <p:ext uri="{BB962C8B-B14F-4D97-AF65-F5344CB8AC3E}">
        <p14:creationId xmlns:p14="http://schemas.microsoft.com/office/powerpoint/2010/main" val="4216497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D0BE-BD9A-BF01-FFC7-02755CA7F7F9}"/>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D3930650-E1F8-D1AD-0274-39F75B1A64E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0789C2B4-0A64-BC08-5C40-5881102A5511}"/>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Waste Management</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8136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1A530-4069-D51F-9508-EA6A5DB29BA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807CADA4-9BEA-C244-8566-0A3F771280F3}"/>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351A85CD-83AF-20B1-DE44-CED811D3BD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CEA6CF5E-FBC4-3421-FD68-3E1E39B11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3BB3616D-C1B3-7DE6-B278-08394177E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00A703F6-28C6-926E-7C95-BAB2A86740C0}"/>
              </a:ext>
            </a:extLst>
          </p:cNvPr>
          <p:cNvSpPr txBox="1"/>
          <p:nvPr/>
        </p:nvSpPr>
        <p:spPr>
          <a:xfrm>
            <a:off x="2607129"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6" name="TextBox 5">
            <a:extLst>
              <a:ext uri="{FF2B5EF4-FFF2-40B4-BE49-F238E27FC236}">
                <a16:creationId xmlns:a16="http://schemas.microsoft.com/office/drawing/2014/main" id="{504705F5-3897-E76A-D9FF-C2CE31E37FF8}"/>
              </a:ext>
            </a:extLst>
          </p:cNvPr>
          <p:cNvSpPr txBox="1"/>
          <p:nvPr/>
        </p:nvSpPr>
        <p:spPr>
          <a:xfrm>
            <a:off x="1929489" y="1417147"/>
            <a:ext cx="8333015"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and recycling plastic waste will mitigate the environmental impacts of the care you provide. </a:t>
            </a:r>
          </a:p>
        </p:txBody>
      </p:sp>
      <p:sp>
        <p:nvSpPr>
          <p:cNvPr id="4" name="Oval 3">
            <a:extLst>
              <a:ext uri="{FF2B5EF4-FFF2-40B4-BE49-F238E27FC236}">
                <a16:creationId xmlns:a16="http://schemas.microsoft.com/office/drawing/2014/main" id="{1768EA35-5510-35F1-B03D-69559B4BE59E}"/>
              </a:ext>
            </a:extLst>
          </p:cNvPr>
          <p:cNvSpPr/>
          <p:nvPr/>
        </p:nvSpPr>
        <p:spPr>
          <a:xfrm>
            <a:off x="3389958" y="270272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D17B8FA4-02C5-09CB-20A8-48524829B867}"/>
              </a:ext>
            </a:extLst>
          </p:cNvPr>
          <p:cNvSpPr/>
          <p:nvPr/>
        </p:nvSpPr>
        <p:spPr>
          <a:xfrm>
            <a:off x="7392684" y="2655243"/>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2" name="TextBox 1">
            <a:extLst>
              <a:ext uri="{FF2B5EF4-FFF2-40B4-BE49-F238E27FC236}">
                <a16:creationId xmlns:a16="http://schemas.microsoft.com/office/drawing/2014/main" id="{C8D58276-9ECC-8EAD-867A-708AA8E73E2B}"/>
              </a:ext>
            </a:extLst>
          </p:cNvPr>
          <p:cNvSpPr txBox="1"/>
          <p:nvPr/>
        </p:nvSpPr>
        <p:spPr>
          <a:xfrm>
            <a:off x="2766042" y="4318271"/>
            <a:ext cx="2867071" cy="1246495"/>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Minimize single use plastics as much as possible and replace with reusable items including matrix band retainers, </a:t>
            </a:r>
            <a:r>
              <a:rPr lang="en-US" sz="1400" err="1">
                <a:solidFill>
                  <a:srgbClr val="000000"/>
                </a:solidFill>
                <a:latin typeface="Arial"/>
                <a:ea typeface="Arial"/>
                <a:cs typeface="Arial"/>
                <a:sym typeface="Arial"/>
              </a:rPr>
              <a:t>anaesthetic</a:t>
            </a:r>
            <a:r>
              <a:rPr lang="en-US" sz="1400">
                <a:solidFill>
                  <a:srgbClr val="000000"/>
                </a:solidFill>
                <a:latin typeface="Arial"/>
                <a:ea typeface="Arial"/>
                <a:cs typeface="Arial"/>
                <a:sym typeface="Arial"/>
              </a:rPr>
              <a:t> syringes, aspiration tips, Dappen’s pots.</a:t>
            </a:r>
          </a:p>
        </p:txBody>
      </p:sp>
      <p:sp>
        <p:nvSpPr>
          <p:cNvPr id="12" name="TextBox 11">
            <a:extLst>
              <a:ext uri="{FF2B5EF4-FFF2-40B4-BE49-F238E27FC236}">
                <a16:creationId xmlns:a16="http://schemas.microsoft.com/office/drawing/2014/main" id="{08844F56-3CFC-C4DE-DC6D-F92EA36DD641}"/>
              </a:ext>
            </a:extLst>
          </p:cNvPr>
          <p:cNvSpPr txBox="1"/>
          <p:nvPr/>
        </p:nvSpPr>
        <p:spPr>
          <a:xfrm>
            <a:off x="6916479" y="4318271"/>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reusables where possible to reduce single use plastic waste.</a:t>
            </a:r>
          </a:p>
        </p:txBody>
      </p:sp>
      <p:sp>
        <p:nvSpPr>
          <p:cNvPr id="23" name="Freeform 17">
            <a:extLst>
              <a:ext uri="{FF2B5EF4-FFF2-40B4-BE49-F238E27FC236}">
                <a16:creationId xmlns:a16="http://schemas.microsoft.com/office/drawing/2014/main" id="{4FE2A689-8418-A01C-9EC5-D4C56E914221}"/>
              </a:ext>
            </a:extLst>
          </p:cNvPr>
          <p:cNvSpPr/>
          <p:nvPr/>
        </p:nvSpPr>
        <p:spPr>
          <a:xfrm>
            <a:off x="7541614" y="2791758"/>
            <a:ext cx="1154687" cy="1169303"/>
          </a:xfrm>
          <a:custGeom>
            <a:avLst/>
            <a:gdLst/>
            <a:ahLst/>
            <a:cxnLst/>
            <a:rect l="l" t="t" r="r" b="b"/>
            <a:pathLst>
              <a:path w="1732031" h="1753955">
                <a:moveTo>
                  <a:pt x="0" y="0"/>
                </a:moveTo>
                <a:lnTo>
                  <a:pt x="1732031" y="0"/>
                </a:lnTo>
                <a:lnTo>
                  <a:pt x="1732031" y="1753954"/>
                </a:lnTo>
                <a:lnTo>
                  <a:pt x="0" y="17539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grpSp>
        <p:nvGrpSpPr>
          <p:cNvPr id="34" name="Group 33">
            <a:extLst>
              <a:ext uri="{FF2B5EF4-FFF2-40B4-BE49-F238E27FC236}">
                <a16:creationId xmlns:a16="http://schemas.microsoft.com/office/drawing/2014/main" id="{B858DE53-0A98-2778-A313-850A7B7326A9}"/>
              </a:ext>
            </a:extLst>
          </p:cNvPr>
          <p:cNvGrpSpPr/>
          <p:nvPr/>
        </p:nvGrpSpPr>
        <p:grpSpPr>
          <a:xfrm>
            <a:off x="3562108" y="2947239"/>
            <a:ext cx="1108248" cy="963521"/>
            <a:chOff x="5353200" y="4414530"/>
            <a:chExt cx="1693703" cy="1472521"/>
          </a:xfrm>
        </p:grpSpPr>
        <p:sp>
          <p:nvSpPr>
            <p:cNvPr id="35" name="Freeform 2">
              <a:extLst>
                <a:ext uri="{FF2B5EF4-FFF2-40B4-BE49-F238E27FC236}">
                  <a16:creationId xmlns:a16="http://schemas.microsoft.com/office/drawing/2014/main" id="{157FE25C-E10B-EABC-7762-E0292E070829}"/>
                </a:ext>
              </a:extLst>
            </p:cNvPr>
            <p:cNvSpPr/>
            <p:nvPr/>
          </p:nvSpPr>
          <p:spPr>
            <a:xfrm>
              <a:off x="5727855" y="4560092"/>
              <a:ext cx="457908" cy="470763"/>
            </a:xfrm>
            <a:custGeom>
              <a:avLst/>
              <a:gdLst/>
              <a:ahLst/>
              <a:cxnLst/>
              <a:rect l="l" t="t" r="r" b="b"/>
              <a:pathLst>
                <a:path w="457908" h="470763">
                  <a:moveTo>
                    <a:pt x="0" y="0"/>
                  </a:moveTo>
                  <a:lnTo>
                    <a:pt x="457909" y="0"/>
                  </a:lnTo>
                  <a:lnTo>
                    <a:pt x="457909" y="470764"/>
                  </a:lnTo>
                  <a:lnTo>
                    <a:pt x="0" y="470764"/>
                  </a:lnTo>
                  <a:lnTo>
                    <a:pt x="0" y="0"/>
                  </a:lnTo>
                  <a:close/>
                </a:path>
              </a:pathLst>
            </a:custGeom>
            <a:blipFill>
              <a:blip r:embed="rId8">
                <a:extLst>
                  <a:ext uri="{96DAC541-7B7A-43D3-8B79-37D633B846F1}">
                    <asvg:svgBlip xmlns:asvg="http://schemas.microsoft.com/office/drawing/2016/SVG/main" r:embed="rId9"/>
                  </a:ext>
                </a:extLst>
              </a:blip>
              <a:stretch>
                <a:fillRect l="-179840" t="-242388"/>
              </a:stretch>
            </a:blipFill>
          </p:spPr>
          <p:txBody>
            <a:bodyPr/>
            <a:lstStyle/>
            <a:p>
              <a:endParaRPr lang="en-GB"/>
            </a:p>
          </p:txBody>
        </p:sp>
        <p:sp>
          <p:nvSpPr>
            <p:cNvPr id="36" name="Freeform 10">
              <a:extLst>
                <a:ext uri="{FF2B5EF4-FFF2-40B4-BE49-F238E27FC236}">
                  <a16:creationId xmlns:a16="http://schemas.microsoft.com/office/drawing/2014/main" id="{C06342C1-64FF-3439-01E6-5F67F02DAC84}"/>
                </a:ext>
              </a:extLst>
            </p:cNvPr>
            <p:cNvSpPr/>
            <p:nvPr/>
          </p:nvSpPr>
          <p:spPr>
            <a:xfrm>
              <a:off x="5498901" y="4720362"/>
              <a:ext cx="457908" cy="470763"/>
            </a:xfrm>
            <a:custGeom>
              <a:avLst/>
              <a:gdLst/>
              <a:ahLst/>
              <a:cxnLst/>
              <a:rect l="l" t="t" r="r" b="b"/>
              <a:pathLst>
                <a:path w="457908" h="470763">
                  <a:moveTo>
                    <a:pt x="0" y="0"/>
                  </a:moveTo>
                  <a:lnTo>
                    <a:pt x="457908" y="0"/>
                  </a:lnTo>
                  <a:lnTo>
                    <a:pt x="457908" y="470763"/>
                  </a:lnTo>
                  <a:lnTo>
                    <a:pt x="0" y="470763"/>
                  </a:lnTo>
                  <a:lnTo>
                    <a:pt x="0" y="0"/>
                  </a:lnTo>
                  <a:close/>
                </a:path>
              </a:pathLst>
            </a:custGeom>
            <a:blipFill>
              <a:blip r:embed="rId10">
                <a:extLst>
                  <a:ext uri="{96DAC541-7B7A-43D3-8B79-37D633B846F1}">
                    <asvg:svgBlip xmlns:asvg="http://schemas.microsoft.com/office/drawing/2016/SVG/main" r:embed="rId11"/>
                  </a:ext>
                </a:extLst>
              </a:blip>
              <a:stretch>
                <a:fillRect l="-179840" t="-242388"/>
              </a:stretch>
            </a:blipFill>
          </p:spPr>
          <p:txBody>
            <a:bodyPr/>
            <a:lstStyle/>
            <a:p>
              <a:endParaRPr lang="en-GB"/>
            </a:p>
          </p:txBody>
        </p:sp>
        <p:grpSp>
          <p:nvGrpSpPr>
            <p:cNvPr id="37" name="Group 11">
              <a:extLst>
                <a:ext uri="{FF2B5EF4-FFF2-40B4-BE49-F238E27FC236}">
                  <a16:creationId xmlns:a16="http://schemas.microsoft.com/office/drawing/2014/main" id="{F795E2B0-21AF-5505-3BEE-13C9267533A0}"/>
                </a:ext>
              </a:extLst>
            </p:cNvPr>
            <p:cNvGrpSpPr/>
            <p:nvPr/>
          </p:nvGrpSpPr>
          <p:grpSpPr>
            <a:xfrm>
              <a:off x="5353200" y="4414530"/>
              <a:ext cx="1693703" cy="1472521"/>
              <a:chOff x="0" y="0"/>
              <a:chExt cx="2258270" cy="1963361"/>
            </a:xfrm>
          </p:grpSpPr>
          <p:sp>
            <p:nvSpPr>
              <p:cNvPr id="38" name="Freeform 12">
                <a:extLst>
                  <a:ext uri="{FF2B5EF4-FFF2-40B4-BE49-F238E27FC236}">
                    <a16:creationId xmlns:a16="http://schemas.microsoft.com/office/drawing/2014/main" id="{6051E48E-5F16-ADA7-FA5A-6D08C00B6B1C}"/>
                  </a:ext>
                </a:extLst>
              </p:cNvPr>
              <p:cNvSpPr/>
              <p:nvPr/>
            </p:nvSpPr>
            <p:spPr>
              <a:xfrm>
                <a:off x="0" y="0"/>
                <a:ext cx="1863937" cy="1733560"/>
              </a:xfrm>
              <a:custGeom>
                <a:avLst/>
                <a:gdLst/>
                <a:ahLst/>
                <a:cxnLst/>
                <a:rect l="l" t="t" r="r" b="b"/>
                <a:pathLst>
                  <a:path w="1863937" h="1733560">
                    <a:moveTo>
                      <a:pt x="0" y="0"/>
                    </a:moveTo>
                    <a:lnTo>
                      <a:pt x="1863937" y="0"/>
                    </a:lnTo>
                    <a:lnTo>
                      <a:pt x="1863937" y="1733560"/>
                    </a:lnTo>
                    <a:lnTo>
                      <a:pt x="0" y="1733560"/>
                    </a:lnTo>
                    <a:lnTo>
                      <a:pt x="0" y="0"/>
                    </a:lnTo>
                    <a:close/>
                  </a:path>
                </a:pathLst>
              </a:custGeom>
              <a:blipFill>
                <a:blip r:embed="rId12">
                  <a:extLst>
                    <a:ext uri="{96DAC541-7B7A-43D3-8B79-37D633B846F1}">
                      <asvg:svgBlip xmlns:asvg="http://schemas.microsoft.com/office/drawing/2016/SVG/main" r:embed="rId13"/>
                    </a:ext>
                  </a:extLst>
                </a:blip>
                <a:stretch>
                  <a:fillRect b="-22880"/>
                </a:stretch>
              </a:blipFill>
            </p:spPr>
            <p:txBody>
              <a:bodyPr/>
              <a:lstStyle/>
              <a:p>
                <a:endParaRPr lang="en-GB"/>
              </a:p>
            </p:txBody>
          </p:sp>
          <p:grpSp>
            <p:nvGrpSpPr>
              <p:cNvPr id="39" name="Group 13">
                <a:extLst>
                  <a:ext uri="{FF2B5EF4-FFF2-40B4-BE49-F238E27FC236}">
                    <a16:creationId xmlns:a16="http://schemas.microsoft.com/office/drawing/2014/main" id="{063ECE87-0FB7-EE0D-BC72-2B173D11327B}"/>
                  </a:ext>
                </a:extLst>
              </p:cNvPr>
              <p:cNvGrpSpPr/>
              <p:nvPr/>
            </p:nvGrpSpPr>
            <p:grpSpPr>
              <a:xfrm>
                <a:off x="931968" y="507925"/>
                <a:ext cx="1326302" cy="1455436"/>
                <a:chOff x="0" y="0"/>
                <a:chExt cx="740684" cy="812800"/>
              </a:xfrm>
            </p:grpSpPr>
            <p:sp>
              <p:nvSpPr>
                <p:cNvPr id="40" name="Freeform 14">
                  <a:extLst>
                    <a:ext uri="{FF2B5EF4-FFF2-40B4-BE49-F238E27FC236}">
                      <a16:creationId xmlns:a16="http://schemas.microsoft.com/office/drawing/2014/main" id="{D2B71EA0-91F7-09AB-9E02-5CC2EE81FB0D}"/>
                    </a:ext>
                  </a:extLst>
                </p:cNvPr>
                <p:cNvSpPr/>
                <p:nvPr/>
              </p:nvSpPr>
              <p:spPr>
                <a:xfrm>
                  <a:off x="0" y="0"/>
                  <a:ext cx="740684" cy="812800"/>
                </a:xfrm>
                <a:custGeom>
                  <a:avLst/>
                  <a:gdLst/>
                  <a:ahLst/>
                  <a:cxnLst/>
                  <a:rect l="l" t="t" r="r" b="b"/>
                  <a:pathLst>
                    <a:path w="740684" h="812800">
                      <a:moveTo>
                        <a:pt x="370342" y="812800"/>
                      </a:moveTo>
                      <a:lnTo>
                        <a:pt x="0" y="406400"/>
                      </a:lnTo>
                      <a:lnTo>
                        <a:pt x="203200" y="406400"/>
                      </a:lnTo>
                      <a:lnTo>
                        <a:pt x="203200" y="0"/>
                      </a:lnTo>
                      <a:lnTo>
                        <a:pt x="537484" y="0"/>
                      </a:lnTo>
                      <a:lnTo>
                        <a:pt x="537484" y="406400"/>
                      </a:lnTo>
                      <a:lnTo>
                        <a:pt x="740684" y="406400"/>
                      </a:lnTo>
                      <a:lnTo>
                        <a:pt x="370342" y="812800"/>
                      </a:lnTo>
                      <a:close/>
                    </a:path>
                  </a:pathLst>
                </a:custGeom>
                <a:solidFill>
                  <a:srgbClr val="99CE5C"/>
                </a:solidFill>
                <a:ln w="28575" cap="sq">
                  <a:solidFill>
                    <a:srgbClr val="114C8E"/>
                  </a:solidFill>
                  <a:prstDash val="solid"/>
                  <a:miter/>
                </a:ln>
              </p:spPr>
              <p:txBody>
                <a:bodyPr/>
                <a:lstStyle/>
                <a:p>
                  <a:endParaRPr lang="en-GB"/>
                </a:p>
              </p:txBody>
            </p:sp>
            <p:sp>
              <p:nvSpPr>
                <p:cNvPr id="41" name="TextBox 15">
                  <a:extLst>
                    <a:ext uri="{FF2B5EF4-FFF2-40B4-BE49-F238E27FC236}">
                      <a16:creationId xmlns:a16="http://schemas.microsoft.com/office/drawing/2014/main" id="{59B5B901-B5AB-1BD5-AF8B-EE75BBBF8725}"/>
                    </a:ext>
                  </a:extLst>
                </p:cNvPr>
                <p:cNvSpPr txBox="1"/>
                <p:nvPr/>
              </p:nvSpPr>
              <p:spPr>
                <a:xfrm>
                  <a:off x="203200" y="-57150"/>
                  <a:ext cx="334284" cy="768350"/>
                </a:xfrm>
                <a:prstGeom prst="rect">
                  <a:avLst/>
                </a:prstGeom>
              </p:spPr>
              <p:txBody>
                <a:bodyPr lIns="50800" tIns="50800" rIns="50800" bIns="50800" rtlCol="0" anchor="ctr"/>
                <a:lstStyle/>
                <a:p>
                  <a:pPr algn="ctr">
                    <a:lnSpc>
                      <a:spcPts val="1960"/>
                    </a:lnSpc>
                  </a:pPr>
                  <a:endParaRPr/>
                </a:p>
              </p:txBody>
            </p:sp>
          </p:grpSp>
        </p:grpSp>
      </p:grpSp>
    </p:spTree>
    <p:extLst>
      <p:ext uri="{BB962C8B-B14F-4D97-AF65-F5344CB8AC3E}">
        <p14:creationId xmlns:p14="http://schemas.microsoft.com/office/powerpoint/2010/main" val="1600074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7B942-1555-82AC-8C0B-5C35908F7571}"/>
            </a:ext>
          </a:extLst>
        </p:cNvPr>
        <p:cNvGrpSpPr/>
        <p:nvPr/>
      </p:nvGrpSpPr>
      <p:grpSpPr>
        <a:xfrm>
          <a:off x="0" y="0"/>
          <a:ext cx="0" cy="0"/>
          <a:chOff x="0" y="0"/>
          <a:chExt cx="0" cy="0"/>
        </a:xfrm>
      </p:grpSpPr>
      <p:pic>
        <p:nvPicPr>
          <p:cNvPr id="5" name="Picture 4" descr="A group of green leaves&#10;&#10;AI-generated content may be incorrect.">
            <a:extLst>
              <a:ext uri="{FF2B5EF4-FFF2-40B4-BE49-F238E27FC236}">
                <a16:creationId xmlns:a16="http://schemas.microsoft.com/office/drawing/2014/main" id="{FD9ECCDF-1D2F-9FF7-0D00-CBFFE74C7E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70D0C90-8795-EC6D-36F2-138644AFF563}"/>
              </a:ext>
            </a:extLst>
          </p:cNvPr>
          <p:cNvSpPr txBox="1"/>
          <p:nvPr/>
        </p:nvSpPr>
        <p:spPr>
          <a:xfrm>
            <a:off x="468591" y="4077304"/>
            <a:ext cx="8693943" cy="923330"/>
          </a:xfrm>
          <a:prstGeom prst="rect">
            <a:avLst/>
          </a:prstGeom>
          <a:noFill/>
        </p:spPr>
        <p:txBody>
          <a:bodyPr wrap="square" rtlCol="0">
            <a:spAutoFit/>
          </a:bodyPr>
          <a:lstStyle/>
          <a:p>
            <a:r>
              <a:rPr lang="en-US" sz="5400" b="1">
                <a:solidFill>
                  <a:srgbClr val="00538F"/>
                </a:solidFill>
                <a:latin typeface="Arial" panose="020B0604020202020204" pitchFamily="34" charset="0"/>
                <a:cs typeface="Arial" panose="020B0604020202020204" pitchFamily="34" charset="0"/>
              </a:rPr>
              <a:t>Dental Material Use</a:t>
            </a:r>
            <a:endParaRPr lang="en-GB" sz="5400" b="1">
              <a:solidFill>
                <a:srgbClr val="00538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2685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24962-80A0-611F-4CD3-AD4DB5C8D91D}"/>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99C0D51C-C702-3106-13C6-95E84547E44E}"/>
              </a:ext>
            </a:extLst>
          </p:cNvPr>
          <p:cNvSpPr/>
          <p:nvPr/>
        </p:nvSpPr>
        <p:spPr>
          <a:xfrm>
            <a:off x="-3" y="0"/>
            <a:ext cx="12192003" cy="6858000"/>
          </a:xfrm>
          <a:prstGeom prst="rect">
            <a:avLst/>
          </a:prstGeom>
          <a:solidFill>
            <a:srgbClr val="FFFF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green leaves on a black background&#10;&#10;AI-generated content may be incorrect.">
            <a:extLst>
              <a:ext uri="{FF2B5EF4-FFF2-40B4-BE49-F238E27FC236}">
                <a16:creationId xmlns:a16="http://schemas.microsoft.com/office/drawing/2014/main" id="{10E5B08A-C3DF-BB38-5F35-EF1017173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799581" cy="2680570"/>
          </a:xfrm>
          <a:prstGeom prst="rect">
            <a:avLst/>
          </a:prstGeom>
        </p:spPr>
      </p:pic>
      <p:pic>
        <p:nvPicPr>
          <p:cNvPr id="10" name="Picture 9" descr="A green leaves on a black background&#10;&#10;AI-generated content may be incorrect.">
            <a:extLst>
              <a:ext uri="{FF2B5EF4-FFF2-40B4-BE49-F238E27FC236}">
                <a16:creationId xmlns:a16="http://schemas.microsoft.com/office/drawing/2014/main" id="{ADDF9060-FE4A-47B6-CC48-7E9D07FD2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104" y="0"/>
            <a:ext cx="3388893" cy="3244831"/>
          </a:xfrm>
          <a:prstGeom prst="rect">
            <a:avLst/>
          </a:prstGeom>
        </p:spPr>
      </p:pic>
      <p:pic>
        <p:nvPicPr>
          <p:cNvPr id="14" name="Picture 13" descr="A black background with a black square&#10;&#10;AI-generated content may be incorrect.">
            <a:extLst>
              <a:ext uri="{FF2B5EF4-FFF2-40B4-BE49-F238E27FC236}">
                <a16:creationId xmlns:a16="http://schemas.microsoft.com/office/drawing/2014/main" id="{FCECFF88-FCAC-0C6F-525C-5C597EEBE7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1274"/>
            <a:ext cx="12192000" cy="6858000"/>
          </a:xfrm>
          <a:prstGeom prst="rect">
            <a:avLst/>
          </a:prstGeom>
        </p:spPr>
      </p:pic>
      <p:sp>
        <p:nvSpPr>
          <p:cNvPr id="5" name="TextBox 4">
            <a:extLst>
              <a:ext uri="{FF2B5EF4-FFF2-40B4-BE49-F238E27FC236}">
                <a16:creationId xmlns:a16="http://schemas.microsoft.com/office/drawing/2014/main" id="{ECC883D8-579A-C1D8-395C-ED836CA3E94D}"/>
              </a:ext>
            </a:extLst>
          </p:cNvPr>
          <p:cNvSpPr txBox="1"/>
          <p:nvPr/>
        </p:nvSpPr>
        <p:spPr>
          <a:xfrm>
            <a:off x="2607128" y="586555"/>
            <a:ext cx="6977743" cy="646331"/>
          </a:xfrm>
          <a:prstGeom prst="rect">
            <a:avLst/>
          </a:prstGeom>
          <a:noFill/>
        </p:spPr>
        <p:txBody>
          <a:bodyPr wrap="square" rtlCol="0">
            <a:spAutoFit/>
          </a:bodyPr>
          <a:lstStyle/>
          <a:p>
            <a:pPr algn="ctr"/>
            <a:r>
              <a:rPr lang="en-GB" sz="3600" b="1">
                <a:solidFill>
                  <a:srgbClr val="00538F"/>
                </a:solidFill>
                <a:latin typeface="Arial" panose="020B0604020202020204" pitchFamily="34" charset="0"/>
                <a:cs typeface="Arial" panose="020B0604020202020204" pitchFamily="34" charset="0"/>
              </a:rPr>
              <a:t>Environmental Sustainability</a:t>
            </a:r>
          </a:p>
        </p:txBody>
      </p:sp>
      <p:sp>
        <p:nvSpPr>
          <p:cNvPr id="2" name="Oval 1">
            <a:extLst>
              <a:ext uri="{FF2B5EF4-FFF2-40B4-BE49-F238E27FC236}">
                <a16:creationId xmlns:a16="http://schemas.microsoft.com/office/drawing/2014/main" id="{B42F2DCF-99FB-4D25-C219-2B508B5F02B7}"/>
              </a:ext>
            </a:extLst>
          </p:cNvPr>
          <p:cNvSpPr/>
          <p:nvPr/>
        </p:nvSpPr>
        <p:spPr>
          <a:xfrm>
            <a:off x="3942496"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7" name="Oval 6">
            <a:extLst>
              <a:ext uri="{FF2B5EF4-FFF2-40B4-BE49-F238E27FC236}">
                <a16:creationId xmlns:a16="http://schemas.microsoft.com/office/drawing/2014/main" id="{77527241-3D86-A794-90F9-0BDEC531FC8C}"/>
              </a:ext>
            </a:extLst>
          </p:cNvPr>
          <p:cNvSpPr/>
          <p:nvPr/>
        </p:nvSpPr>
        <p:spPr>
          <a:xfrm>
            <a:off x="1088035"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9" name="Oval 8">
            <a:extLst>
              <a:ext uri="{FF2B5EF4-FFF2-40B4-BE49-F238E27FC236}">
                <a16:creationId xmlns:a16="http://schemas.microsoft.com/office/drawing/2014/main" id="{85A58E0F-12D6-C1F8-261F-774DA638E3C5}"/>
              </a:ext>
            </a:extLst>
          </p:cNvPr>
          <p:cNvSpPr/>
          <p:nvPr/>
        </p:nvSpPr>
        <p:spPr>
          <a:xfrm>
            <a:off x="6796957"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11" name="Oval 10">
            <a:extLst>
              <a:ext uri="{FF2B5EF4-FFF2-40B4-BE49-F238E27FC236}">
                <a16:creationId xmlns:a16="http://schemas.microsoft.com/office/drawing/2014/main" id="{3FB3E5F0-F085-A740-7CD8-95FD8DECD1A9}"/>
              </a:ext>
            </a:extLst>
          </p:cNvPr>
          <p:cNvSpPr/>
          <p:nvPr/>
        </p:nvSpPr>
        <p:spPr>
          <a:xfrm>
            <a:off x="9651418" y="2564606"/>
            <a:ext cx="1452548" cy="1452548"/>
          </a:xfrm>
          <a:prstGeom prst="ellipse">
            <a:avLst/>
          </a:prstGeom>
          <a:noFill/>
          <a:ln w="38100">
            <a:solidFill>
              <a:srgbClr val="0053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0538F"/>
              </a:solidFill>
            </a:endParaRPr>
          </a:p>
        </p:txBody>
      </p:sp>
      <p:sp>
        <p:nvSpPr>
          <p:cNvPr id="3" name="TextBox 2">
            <a:extLst>
              <a:ext uri="{FF2B5EF4-FFF2-40B4-BE49-F238E27FC236}">
                <a16:creationId xmlns:a16="http://schemas.microsoft.com/office/drawing/2014/main" id="{A1950D14-0667-27C3-77BA-7AB229E241CE}"/>
              </a:ext>
            </a:extLst>
          </p:cNvPr>
          <p:cNvSpPr txBox="1"/>
          <p:nvPr/>
        </p:nvSpPr>
        <p:spPr>
          <a:xfrm>
            <a:off x="560278" y="4177429"/>
            <a:ext cx="2489715"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Employ intra-oral scanning to reduce impression material and gypsum waste.</a:t>
            </a:r>
          </a:p>
        </p:txBody>
      </p:sp>
      <p:sp>
        <p:nvSpPr>
          <p:cNvPr id="4" name="TextBox 3">
            <a:extLst>
              <a:ext uri="{FF2B5EF4-FFF2-40B4-BE49-F238E27FC236}">
                <a16:creationId xmlns:a16="http://schemas.microsoft.com/office/drawing/2014/main" id="{2724B067-F794-C686-B52A-D1A4F344E509}"/>
              </a:ext>
            </a:extLst>
          </p:cNvPr>
          <p:cNvSpPr txBox="1"/>
          <p:nvPr/>
        </p:nvSpPr>
        <p:spPr>
          <a:xfrm>
            <a:off x="3466292" y="4177429"/>
            <a:ext cx="2404956" cy="66941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3D printing and biodegradable resins to produce models.</a:t>
            </a:r>
          </a:p>
        </p:txBody>
      </p:sp>
      <p:sp>
        <p:nvSpPr>
          <p:cNvPr id="12" name="TextBox 11">
            <a:extLst>
              <a:ext uri="{FF2B5EF4-FFF2-40B4-BE49-F238E27FC236}">
                <a16:creationId xmlns:a16="http://schemas.microsoft.com/office/drawing/2014/main" id="{86659EE1-92D7-CF60-C7CE-4977E38400EF}"/>
              </a:ext>
            </a:extLst>
          </p:cNvPr>
          <p:cNvSpPr txBox="1"/>
          <p:nvPr/>
        </p:nvSpPr>
        <p:spPr>
          <a:xfrm>
            <a:off x="6320753" y="4177429"/>
            <a:ext cx="2404956"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Adopt biodegradable alternatives to gypsum.</a:t>
            </a:r>
          </a:p>
        </p:txBody>
      </p:sp>
      <p:sp>
        <p:nvSpPr>
          <p:cNvPr id="13" name="TextBox 12">
            <a:extLst>
              <a:ext uri="{FF2B5EF4-FFF2-40B4-BE49-F238E27FC236}">
                <a16:creationId xmlns:a16="http://schemas.microsoft.com/office/drawing/2014/main" id="{EAF57ECE-D8A4-18A6-6804-6AC4A697A701}"/>
              </a:ext>
            </a:extLst>
          </p:cNvPr>
          <p:cNvSpPr txBox="1"/>
          <p:nvPr/>
        </p:nvSpPr>
        <p:spPr>
          <a:xfrm>
            <a:off x="9275012" y="4177429"/>
            <a:ext cx="2205360" cy="477054"/>
          </a:xfrm>
          <a:prstGeom prst="rect">
            <a:avLst/>
          </a:prstGeom>
          <a:noFill/>
        </p:spPr>
        <p:txBody>
          <a:bodyPr wrap="square" rtlCol="0">
            <a:spAutoFit/>
          </a:bodyPr>
          <a:lstStyle/>
          <a:p>
            <a:pPr algn="ctr">
              <a:lnSpc>
                <a:spcPts val="1500"/>
              </a:lnSpc>
              <a:spcBef>
                <a:spcPct val="0"/>
              </a:spcBef>
            </a:pPr>
            <a:r>
              <a:rPr lang="en-US" sz="1400">
                <a:solidFill>
                  <a:srgbClr val="000000"/>
                </a:solidFill>
                <a:latin typeface="Arial"/>
                <a:ea typeface="Arial"/>
                <a:cs typeface="Arial"/>
                <a:sym typeface="Arial"/>
              </a:rPr>
              <a:t>Consider recycling options for gypsum.</a:t>
            </a:r>
          </a:p>
        </p:txBody>
      </p:sp>
      <p:sp>
        <p:nvSpPr>
          <p:cNvPr id="16" name="Freeform 14">
            <a:extLst>
              <a:ext uri="{FF2B5EF4-FFF2-40B4-BE49-F238E27FC236}">
                <a16:creationId xmlns:a16="http://schemas.microsoft.com/office/drawing/2014/main" id="{15FF5E48-1D35-65BD-EF45-02AF43D16C28}"/>
              </a:ext>
            </a:extLst>
          </p:cNvPr>
          <p:cNvSpPr/>
          <p:nvPr/>
        </p:nvSpPr>
        <p:spPr>
          <a:xfrm>
            <a:off x="9802337" y="2709121"/>
            <a:ext cx="1154687" cy="1169303"/>
          </a:xfrm>
          <a:custGeom>
            <a:avLst/>
            <a:gdLst/>
            <a:ahLst/>
            <a:cxnLst/>
            <a:rect l="l" t="t" r="r" b="b"/>
            <a:pathLst>
              <a:path w="1732031" h="1753955">
                <a:moveTo>
                  <a:pt x="0" y="0"/>
                </a:moveTo>
                <a:lnTo>
                  <a:pt x="1732031" y="0"/>
                </a:lnTo>
                <a:lnTo>
                  <a:pt x="1732031" y="1753955"/>
                </a:lnTo>
                <a:lnTo>
                  <a:pt x="0" y="17539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sz="800"/>
          </a:p>
        </p:txBody>
      </p:sp>
      <p:sp>
        <p:nvSpPr>
          <p:cNvPr id="17" name="Freeform 15">
            <a:extLst>
              <a:ext uri="{FF2B5EF4-FFF2-40B4-BE49-F238E27FC236}">
                <a16:creationId xmlns:a16="http://schemas.microsoft.com/office/drawing/2014/main" id="{23FE2E0A-A97E-5E8C-5FEA-838315C001CB}"/>
              </a:ext>
            </a:extLst>
          </p:cNvPr>
          <p:cNvSpPr/>
          <p:nvPr/>
        </p:nvSpPr>
        <p:spPr>
          <a:xfrm>
            <a:off x="4211277" y="2836942"/>
            <a:ext cx="913660" cy="913660"/>
          </a:xfrm>
          <a:custGeom>
            <a:avLst/>
            <a:gdLst/>
            <a:ahLst/>
            <a:cxnLst/>
            <a:rect l="l" t="t" r="r" b="b"/>
            <a:pathLst>
              <a:path w="1370490" h="1370490">
                <a:moveTo>
                  <a:pt x="0" y="0"/>
                </a:moveTo>
                <a:lnTo>
                  <a:pt x="1370490" y="0"/>
                </a:lnTo>
                <a:lnTo>
                  <a:pt x="1370490" y="1370490"/>
                </a:lnTo>
                <a:lnTo>
                  <a:pt x="0" y="13704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sz="800"/>
          </a:p>
        </p:txBody>
      </p:sp>
      <p:grpSp>
        <p:nvGrpSpPr>
          <p:cNvPr id="18" name="Group 16">
            <a:extLst>
              <a:ext uri="{FF2B5EF4-FFF2-40B4-BE49-F238E27FC236}">
                <a16:creationId xmlns:a16="http://schemas.microsoft.com/office/drawing/2014/main" id="{2B521FD9-F537-3819-EE8F-5CE996BC9AB0}"/>
              </a:ext>
            </a:extLst>
          </p:cNvPr>
          <p:cNvGrpSpPr/>
          <p:nvPr/>
        </p:nvGrpSpPr>
        <p:grpSpPr>
          <a:xfrm>
            <a:off x="1338792" y="2820244"/>
            <a:ext cx="947057" cy="947057"/>
            <a:chOff x="0" y="0"/>
            <a:chExt cx="1894115" cy="1894115"/>
          </a:xfrm>
        </p:grpSpPr>
        <p:sp>
          <p:nvSpPr>
            <p:cNvPr id="19" name="Freeform 17">
              <a:extLst>
                <a:ext uri="{FF2B5EF4-FFF2-40B4-BE49-F238E27FC236}">
                  <a16:creationId xmlns:a16="http://schemas.microsoft.com/office/drawing/2014/main" id="{65746F72-CCA4-0377-1A85-100DCBC5278C}"/>
                </a:ext>
              </a:extLst>
            </p:cNvPr>
            <p:cNvSpPr/>
            <p:nvPr/>
          </p:nvSpPr>
          <p:spPr>
            <a:xfrm>
              <a:off x="0" y="0"/>
              <a:ext cx="1894115" cy="1894115"/>
            </a:xfrm>
            <a:custGeom>
              <a:avLst/>
              <a:gdLst/>
              <a:ahLst/>
              <a:cxnLst/>
              <a:rect l="l" t="t" r="r" b="b"/>
              <a:pathLst>
                <a:path w="1894115" h="1894115">
                  <a:moveTo>
                    <a:pt x="0" y="0"/>
                  </a:moveTo>
                  <a:lnTo>
                    <a:pt x="1894115" y="0"/>
                  </a:lnTo>
                  <a:lnTo>
                    <a:pt x="1894115" y="1894115"/>
                  </a:lnTo>
                  <a:lnTo>
                    <a:pt x="0" y="18941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sz="800"/>
            </a:p>
          </p:txBody>
        </p:sp>
        <p:grpSp>
          <p:nvGrpSpPr>
            <p:cNvPr id="20" name="Group 18">
              <a:extLst>
                <a:ext uri="{FF2B5EF4-FFF2-40B4-BE49-F238E27FC236}">
                  <a16:creationId xmlns:a16="http://schemas.microsoft.com/office/drawing/2014/main" id="{7DB77591-B7E3-B9AE-529A-5531B765876F}"/>
                </a:ext>
              </a:extLst>
            </p:cNvPr>
            <p:cNvGrpSpPr/>
            <p:nvPr/>
          </p:nvGrpSpPr>
          <p:grpSpPr>
            <a:xfrm>
              <a:off x="572080" y="186790"/>
              <a:ext cx="721217" cy="864001"/>
              <a:chOff x="0" y="0"/>
              <a:chExt cx="142463" cy="170667"/>
            </a:xfrm>
          </p:grpSpPr>
          <p:sp>
            <p:nvSpPr>
              <p:cNvPr id="29" name="Freeform 19">
                <a:extLst>
                  <a:ext uri="{FF2B5EF4-FFF2-40B4-BE49-F238E27FC236}">
                    <a16:creationId xmlns:a16="http://schemas.microsoft.com/office/drawing/2014/main" id="{1B595684-D58A-739A-225B-A3F732DCB673}"/>
                  </a:ext>
                </a:extLst>
              </p:cNvPr>
              <p:cNvSpPr/>
              <p:nvPr/>
            </p:nvSpPr>
            <p:spPr>
              <a:xfrm>
                <a:off x="0" y="0"/>
                <a:ext cx="142463" cy="170667"/>
              </a:xfrm>
              <a:custGeom>
                <a:avLst/>
                <a:gdLst/>
                <a:ahLst/>
                <a:cxnLst/>
                <a:rect l="l" t="t" r="r" b="b"/>
                <a:pathLst>
                  <a:path w="142463" h="170667">
                    <a:moveTo>
                      <a:pt x="0" y="0"/>
                    </a:moveTo>
                    <a:lnTo>
                      <a:pt x="142463" y="0"/>
                    </a:lnTo>
                    <a:lnTo>
                      <a:pt x="142463" y="170667"/>
                    </a:lnTo>
                    <a:lnTo>
                      <a:pt x="0" y="170667"/>
                    </a:lnTo>
                    <a:close/>
                  </a:path>
                </a:pathLst>
              </a:custGeom>
              <a:solidFill>
                <a:srgbClr val="FFFFFF"/>
              </a:solidFill>
            </p:spPr>
            <p:txBody>
              <a:bodyPr/>
              <a:lstStyle/>
              <a:p>
                <a:endParaRPr lang="en-GB" sz="800"/>
              </a:p>
            </p:txBody>
          </p:sp>
          <p:sp>
            <p:nvSpPr>
              <p:cNvPr id="30" name="TextBox 20">
                <a:extLst>
                  <a:ext uri="{FF2B5EF4-FFF2-40B4-BE49-F238E27FC236}">
                    <a16:creationId xmlns:a16="http://schemas.microsoft.com/office/drawing/2014/main" id="{6A4B55D5-C8DB-0191-D73F-5A2FE1BEB93C}"/>
                  </a:ext>
                </a:extLst>
              </p:cNvPr>
              <p:cNvSpPr txBox="1"/>
              <p:nvPr/>
            </p:nvSpPr>
            <p:spPr>
              <a:xfrm>
                <a:off x="0" y="-38100"/>
                <a:ext cx="142463" cy="208767"/>
              </a:xfrm>
              <a:prstGeom prst="rect">
                <a:avLst/>
              </a:prstGeom>
            </p:spPr>
            <p:txBody>
              <a:bodyPr lIns="33867" tIns="33867" rIns="33867" bIns="33867" rtlCol="0" anchor="ctr"/>
              <a:lstStyle/>
              <a:p>
                <a:pPr algn="ctr">
                  <a:lnSpc>
                    <a:spcPts val="1773"/>
                  </a:lnSpc>
                </a:pPr>
                <a:endParaRPr sz="800"/>
              </a:p>
            </p:txBody>
          </p:sp>
        </p:grpSp>
        <p:sp>
          <p:nvSpPr>
            <p:cNvPr id="28" name="Freeform 21">
              <a:extLst>
                <a:ext uri="{FF2B5EF4-FFF2-40B4-BE49-F238E27FC236}">
                  <a16:creationId xmlns:a16="http://schemas.microsoft.com/office/drawing/2014/main" id="{7F71A492-3165-0FA1-442A-AD8848BF8BD1}"/>
                </a:ext>
              </a:extLst>
            </p:cNvPr>
            <p:cNvSpPr/>
            <p:nvPr/>
          </p:nvSpPr>
          <p:spPr>
            <a:xfrm>
              <a:off x="548630" y="222853"/>
              <a:ext cx="796854" cy="791874"/>
            </a:xfrm>
            <a:custGeom>
              <a:avLst/>
              <a:gdLst/>
              <a:ahLst/>
              <a:cxnLst/>
              <a:rect l="l" t="t" r="r" b="b"/>
              <a:pathLst>
                <a:path w="796854" h="791874">
                  <a:moveTo>
                    <a:pt x="0" y="0"/>
                  </a:moveTo>
                  <a:lnTo>
                    <a:pt x="796854" y="0"/>
                  </a:lnTo>
                  <a:lnTo>
                    <a:pt x="796854" y="791874"/>
                  </a:lnTo>
                  <a:lnTo>
                    <a:pt x="0" y="79187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sz="800"/>
            </a:p>
          </p:txBody>
        </p:sp>
      </p:grpSp>
      <p:pic>
        <p:nvPicPr>
          <p:cNvPr id="32" name="Picture 31" descr="A logo of a recycle symbol&#10;&#10;AI-generated content may be incorrect.">
            <a:extLst>
              <a:ext uri="{FF2B5EF4-FFF2-40B4-BE49-F238E27FC236}">
                <a16:creationId xmlns:a16="http://schemas.microsoft.com/office/drawing/2014/main" id="{B958DB91-542B-B756-394E-885DA662B53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24502" y="2663184"/>
            <a:ext cx="1197458" cy="1243036"/>
          </a:xfrm>
          <a:prstGeom prst="rect">
            <a:avLst/>
          </a:prstGeom>
        </p:spPr>
      </p:pic>
      <p:sp>
        <p:nvSpPr>
          <p:cNvPr id="21" name="TextBox 20">
            <a:extLst>
              <a:ext uri="{FF2B5EF4-FFF2-40B4-BE49-F238E27FC236}">
                <a16:creationId xmlns:a16="http://schemas.microsoft.com/office/drawing/2014/main" id="{4ED496C0-5109-59A8-3F7C-F6D0BDD68625}"/>
              </a:ext>
            </a:extLst>
          </p:cNvPr>
          <p:cNvSpPr txBox="1"/>
          <p:nvPr/>
        </p:nvSpPr>
        <p:spPr>
          <a:xfrm>
            <a:off x="1953982" y="1419791"/>
            <a:ext cx="8284029" cy="830997"/>
          </a:xfrm>
          <a:prstGeom prst="rect">
            <a:avLst/>
          </a:prstGeom>
          <a:noFill/>
        </p:spPr>
        <p:txBody>
          <a:bodyPr wrap="square" rtlCol="0">
            <a:spAutoFit/>
          </a:bodyPr>
          <a:lstStyle/>
          <a:p>
            <a:pPr algn="ctr"/>
            <a:r>
              <a:rPr lang="en-US" sz="2400">
                <a:solidFill>
                  <a:srgbClr val="ED1B2E"/>
                </a:solidFill>
                <a:latin typeface="Arial" panose="020B0604020202020204" pitchFamily="34" charset="0"/>
                <a:cs typeface="Arial" panose="020B0604020202020204" pitchFamily="34" charset="0"/>
              </a:rPr>
              <a:t>Reducing gypsum use for dental casts will mitigate the environmental impacts of the care you provide.</a:t>
            </a:r>
          </a:p>
        </p:txBody>
      </p:sp>
    </p:spTree>
    <p:extLst>
      <p:ext uri="{BB962C8B-B14F-4D97-AF65-F5344CB8AC3E}">
        <p14:creationId xmlns:p14="http://schemas.microsoft.com/office/powerpoint/2010/main" val="20852527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4eb6b2b-cee5-4615-830e-317822bbabb3" xsi:nil="true"/>
    <lcf76f155ced4ddcb4097134ff3c332f xmlns="5c6b2862-4151-4687-9e8a-e7785f01a0c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392D5E5DDE20E4088ECA8970A4062A3" ma:contentTypeVersion="19" ma:contentTypeDescription="Create a new document." ma:contentTypeScope="" ma:versionID="37d77193eedf499b4fcbb930b0d16271">
  <xsd:schema xmlns:xsd="http://www.w3.org/2001/XMLSchema" xmlns:xs="http://www.w3.org/2001/XMLSchema" xmlns:p="http://schemas.microsoft.com/office/2006/metadata/properties" xmlns:ns2="5c6b2862-4151-4687-9e8a-e7785f01a0ce" xmlns:ns3="94eb6b2b-cee5-4615-830e-317822bbabb3" targetNamespace="http://schemas.microsoft.com/office/2006/metadata/properties" ma:root="true" ma:fieldsID="4eb31076ef40d80df8367bfa424cc856" ns2:_="" ns3:_="">
    <xsd:import namespace="5c6b2862-4151-4687-9e8a-e7785f01a0ce"/>
    <xsd:import namespace="94eb6b2b-cee5-4615-830e-317822bbabb3"/>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2:MediaServiceAutoTags" minOccurs="0"/>
                <xsd:element ref="ns2:MediaServiceLocation" minOccurs="0"/>
                <xsd:element ref="ns2:MediaServiceOCR" minOccurs="0"/>
                <xsd:element ref="ns2:MediaServiceEventHashCode" minOccurs="0"/>
                <xsd:element ref="ns2:MediaServiceGenerationTime"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6b2862-4151-4687-9e8a-e7785f01a0c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2" nillable="true" ma:displayName="MediaServiceAutoTags" ma:internalName="MediaServiceAutoTags"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79924ae-06fd-4b6d-93dc-67e32a2a7de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4eb6b2b-cee5-4615-830e-317822bbabb3"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b92ae2-3905-4594-9e67-72b14e25dea3}" ma:internalName="TaxCatchAll" ma:showField="CatchAllData" ma:web="94eb6b2b-cee5-4615-830e-317822bbabb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0C8729-607F-452C-90F1-CB17AABDBBE4}">
  <ds:schemaRefs>
    <ds:schemaRef ds:uri="5c6b2862-4151-4687-9e8a-e7785f01a0ce"/>
    <ds:schemaRef ds:uri="94eb6b2b-cee5-4615-830e-317822bbabb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8C267A5-3508-4BA3-BD5F-93850293D5A6}">
  <ds:schemaRefs>
    <ds:schemaRef ds:uri="5c6b2862-4151-4687-9e8a-e7785f01a0ce"/>
    <ds:schemaRef ds:uri="94eb6b2b-cee5-4615-830e-317822bbab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1F9BF8-8367-43D4-BE1C-C8E24D916D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743</Words>
  <Application>Microsoft Office PowerPoint</Application>
  <PresentationFormat>Widescreen</PresentationFormat>
  <Paragraphs>75</Paragraphs>
  <Slides>13</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Chloe Rodic</dc:creator>
  <cp:lastModifiedBy>Alexander Milward</cp:lastModifiedBy>
  <cp:revision>1</cp:revision>
  <dcterms:created xsi:type="dcterms:W3CDTF">2025-02-20T11:40:54Z</dcterms:created>
  <dcterms:modified xsi:type="dcterms:W3CDTF">2025-04-23T11:05:34Z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0x0101002392D5E5DDE20E4088ECA8970A4062A3</vt:lpwstr>
  </property>
  <property fmtid="{D5CDD505-2E9C-101B-9397-08002B2CF9AE}" pid="3" name="MediaServiceImageTags">
    <vt:lpwstr/>
  </property>
</Properties>
</file>