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71" r:id="rId5"/>
    <p:sldId id="330" r:id="rId6"/>
    <p:sldId id="295" r:id="rId7"/>
    <p:sldId id="297" r:id="rId8"/>
    <p:sldId id="298" r:id="rId9"/>
    <p:sldId id="349" r:id="rId10"/>
    <p:sldId id="350" r:id="rId11"/>
    <p:sldId id="307" r:id="rId12"/>
    <p:sldId id="294" r:id="rId13"/>
    <p:sldId id="335" r:id="rId14"/>
    <p:sldId id="305" r:id="rId15"/>
    <p:sldId id="338" r:id="rId16"/>
    <p:sldId id="322" r:id="rId17"/>
    <p:sldId id="309" r:id="rId18"/>
    <p:sldId id="339" r:id="rId19"/>
    <p:sldId id="310" r:id="rId20"/>
    <p:sldId id="311" r:id="rId21"/>
    <p:sldId id="312" r:id="rId22"/>
    <p:sldId id="340" r:id="rId23"/>
    <p:sldId id="313" r:id="rId24"/>
    <p:sldId id="315" r:id="rId25"/>
    <p:sldId id="341" r:id="rId26"/>
    <p:sldId id="314" r:id="rId27"/>
    <p:sldId id="316" r:id="rId28"/>
    <p:sldId id="342" r:id="rId29"/>
    <p:sldId id="317" r:id="rId30"/>
    <p:sldId id="318" r:id="rId31"/>
    <p:sldId id="320" r:id="rId32"/>
    <p:sldId id="343" r:id="rId33"/>
    <p:sldId id="321" r:id="rId34"/>
    <p:sldId id="324" r:id="rId35"/>
    <p:sldId id="325" r:id="rId36"/>
    <p:sldId id="326" r:id="rId37"/>
    <p:sldId id="327" r:id="rId38"/>
    <p:sldId id="365" r:id="rId39"/>
    <p:sldId id="366" r:id="rId40"/>
    <p:sldId id="3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3T10:07:33.217" v="331" actId="2696"/>
      <pc:docMkLst>
        <pc:docMk/>
      </pc:docMkLst>
      <pc:sldChg chg="del">
        <pc:chgData name="Alexander Milward" userId="cbb52dd4-e5f6-46c8-9343-7d9428ba7bbb" providerId="ADAL" clId="{16FEF41A-D50F-41F7-ACDC-E8984750A3AE}" dt="2025-04-23T10:07:33.217" v="331" actId="2696"/>
        <pc:sldMkLst>
          <pc:docMk/>
          <pc:sldMk cId="3850298488" sldId="259"/>
        </pc:sldMkLst>
      </pc:sldChg>
      <pc:sldChg chg="del">
        <pc:chgData name="Alexander Milward" userId="cbb52dd4-e5f6-46c8-9343-7d9428ba7bbb" providerId="ADAL" clId="{16FEF41A-D50F-41F7-ACDC-E8984750A3AE}" dt="2025-04-23T10:07:33.217" v="331" actId="2696"/>
        <pc:sldMkLst>
          <pc:docMk/>
          <pc:sldMk cId="4290288293" sldId="260"/>
        </pc:sldMkLst>
      </pc:sldChg>
      <pc:sldChg chg="modSp del mod">
        <pc:chgData name="Alexander Milward" userId="cbb52dd4-e5f6-46c8-9343-7d9428ba7bbb" providerId="ADAL" clId="{16FEF41A-D50F-41F7-ACDC-E8984750A3AE}" dt="2025-04-23T10:07:33.217" v="331" actId="2696"/>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sldChg chg="add">
        <pc:chgData name="Alexander Milward" userId="cbb52dd4-e5f6-46c8-9343-7d9428ba7bbb" providerId="ADAL" clId="{16FEF41A-D50F-41F7-ACDC-E8984750A3AE}" dt="2025-04-23T10:06:58.840" v="330"/>
        <pc:sldMkLst>
          <pc:docMk/>
          <pc:sldMk cId="2880790730" sldId="365"/>
        </pc:sldMkLst>
      </pc:sldChg>
      <pc:sldChg chg="add">
        <pc:chgData name="Alexander Milward" userId="cbb52dd4-e5f6-46c8-9343-7d9428ba7bbb" providerId="ADAL" clId="{16FEF41A-D50F-41F7-ACDC-E8984750A3AE}" dt="2025-04-23T10:06:58.840" v="330"/>
        <pc:sldMkLst>
          <pc:docMk/>
          <pc:sldMk cId="1710240731" sldId="366"/>
        </pc:sldMkLst>
      </pc:sldChg>
      <pc:sldChg chg="add">
        <pc:chgData name="Alexander Milward" userId="cbb52dd4-e5f6-46c8-9343-7d9428ba7bbb" providerId="ADAL" clId="{16FEF41A-D50F-41F7-ACDC-E8984750A3AE}" dt="2025-04-23T10:06:58.840" v="330"/>
        <pc:sldMkLst>
          <pc:docMk/>
          <pc:sldMk cId="2173067170" sldId="367"/>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sldChg>
      <pc:sldChg chg="modSp mod">
        <pc:chgData name="Chloe Rodic" userId="85c4b904-cf81-48ab-b314-8f3c795b453b" providerId="ADAL" clId="{A5FDD892-8963-4A35-95CA-D01A702E69D1}" dt="2025-04-11T09:39:08.451" v="72" actId="1076"/>
        <pc:sldMkLst>
          <pc:docMk/>
          <pc:sldMk cId="3340900492" sldId="309"/>
        </pc:sldMkLst>
        <pc:spChg chg="mod">
          <ac:chgData name="Chloe Rodic" userId="85c4b904-cf81-48ab-b314-8f3c795b453b" providerId="ADAL" clId="{A5FDD892-8963-4A35-95CA-D01A702E69D1}" dt="2025-04-11T09:39:03.366" v="71" actId="1076"/>
          <ac:spMkLst>
            <pc:docMk/>
            <pc:sldMk cId="3340900492" sldId="309"/>
            <ac:spMk id="2" creationId="{B29021C7-3FF0-DFE1-6B86-4FE967ADD6CF}"/>
          </ac:spMkLst>
        </pc:spChg>
        <pc:spChg chg="mod">
          <ac:chgData name="Chloe Rodic" userId="85c4b904-cf81-48ab-b314-8f3c795b453b" providerId="ADAL" clId="{A5FDD892-8963-4A35-95CA-D01A702E69D1}" dt="2025-04-11T09:39:03.366" v="71" actId="1076"/>
          <ac:spMkLst>
            <pc:docMk/>
            <pc:sldMk cId="3340900492" sldId="309"/>
            <ac:spMk id="3" creationId="{758F2AF6-09FF-0007-2706-DAF12BD8D9BB}"/>
          </ac:spMkLst>
        </pc:spChg>
        <pc:spChg chg="mod">
          <ac:chgData name="Chloe Rodic" userId="85c4b904-cf81-48ab-b314-8f3c795b453b" providerId="ADAL" clId="{A5FDD892-8963-4A35-95CA-D01A702E69D1}" dt="2025-04-11T09:39:08.451" v="72" actId="1076"/>
          <ac:spMkLst>
            <pc:docMk/>
            <pc:sldMk cId="3340900492" sldId="309"/>
            <ac:spMk id="4" creationId="{B2B94EEC-60A5-5EA4-B57D-1BD0529FB776}"/>
          </ac:spMkLst>
        </pc:spChg>
        <pc:spChg chg="mod">
          <ac:chgData name="Chloe Rodic" userId="85c4b904-cf81-48ab-b314-8f3c795b453b" providerId="ADAL" clId="{A5FDD892-8963-4A35-95CA-D01A702E69D1}" dt="2025-04-11T09:39:03.366" v="71" actId="1076"/>
          <ac:spMkLst>
            <pc:docMk/>
            <pc:sldMk cId="3340900492" sldId="309"/>
            <ac:spMk id="7" creationId="{2C99C2D4-45E2-7D66-4CD1-3F6AF7ED27E7}"/>
          </ac:spMkLst>
        </pc:spChg>
        <pc:spChg chg="mod">
          <ac:chgData name="Chloe Rodic" userId="85c4b904-cf81-48ab-b314-8f3c795b453b" providerId="ADAL" clId="{A5FDD892-8963-4A35-95CA-D01A702E69D1}" dt="2025-04-11T09:39:03.366" v="71" actId="1076"/>
          <ac:spMkLst>
            <pc:docMk/>
            <pc:sldMk cId="3340900492" sldId="309"/>
            <ac:spMk id="9" creationId="{8DB7D61B-68C3-3032-5A54-B291433188E5}"/>
          </ac:spMkLst>
        </pc:spChg>
        <pc:spChg chg="mod">
          <ac:chgData name="Chloe Rodic" userId="85c4b904-cf81-48ab-b314-8f3c795b453b" providerId="ADAL" clId="{A5FDD892-8963-4A35-95CA-D01A702E69D1}" dt="2025-04-11T09:39:03.366" v="71" actId="1076"/>
          <ac:spMkLst>
            <pc:docMk/>
            <pc:sldMk cId="3340900492" sldId="309"/>
            <ac:spMk id="11" creationId="{A02876D2-FF51-C503-9C07-491F17C450DF}"/>
          </ac:spMkLst>
        </pc:spChg>
        <pc:spChg chg="mod">
          <ac:chgData name="Chloe Rodic" userId="85c4b904-cf81-48ab-b314-8f3c795b453b" providerId="ADAL" clId="{A5FDD892-8963-4A35-95CA-D01A702E69D1}" dt="2025-04-11T09:39:03.366" v="71" actId="1076"/>
          <ac:spMkLst>
            <pc:docMk/>
            <pc:sldMk cId="3340900492" sldId="309"/>
            <ac:spMk id="12" creationId="{A827769E-BD4A-380F-F5AC-0D3BE006C01A}"/>
          </ac:spMkLst>
        </pc:spChg>
        <pc:grpChg chg="mod">
          <ac:chgData name="Chloe Rodic" userId="85c4b904-cf81-48ab-b314-8f3c795b453b" providerId="ADAL" clId="{A5FDD892-8963-4A35-95CA-D01A702E69D1}" dt="2025-04-11T09:39:03.366" v="71" actId="1076"/>
          <ac:grpSpMkLst>
            <pc:docMk/>
            <pc:sldMk cId="3340900492" sldId="309"/>
            <ac:grpSpMk id="13" creationId="{876B83FA-7EB5-5BA4-C8ED-9F0F1A3643F6}"/>
          </ac:grpSpMkLst>
        </pc:grpChg>
        <pc:picChg chg="mod">
          <ac:chgData name="Chloe Rodic" userId="85c4b904-cf81-48ab-b314-8f3c795b453b" providerId="ADAL" clId="{A5FDD892-8963-4A35-95CA-D01A702E69D1}" dt="2025-04-11T09:38:39.609" v="68" actId="34135"/>
          <ac:picMkLst>
            <pc:docMk/>
            <pc:sldMk cId="3340900492" sldId="309"/>
            <ac:picMk id="14" creationId="{AB553EA1-5A24-77D5-BF69-106132DAEC94}"/>
          </ac:picMkLst>
        </pc:picChg>
        <pc:picChg chg="mod">
          <ac:chgData name="Chloe Rodic" userId="85c4b904-cf81-48ab-b314-8f3c795b453b" providerId="ADAL" clId="{A5FDD892-8963-4A35-95CA-D01A702E69D1}" dt="2025-04-11T09:39:03.366" v="71" actId="1076"/>
          <ac:picMkLst>
            <pc:docMk/>
            <pc:sldMk cId="3340900492" sldId="309"/>
            <ac:picMk id="24" creationId="{442A9CA5-F7DC-0B42-596C-D469954E050B}"/>
          </ac:picMkLst>
        </pc:picChg>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ldChg>
      <pc:sldChg chg="modSp mod">
        <pc:chgData name="Alexander Milward" userId="cbb52dd4-e5f6-46c8-9343-7d9428ba7bbb" providerId="ADAL" clId="{822AAC4F-58B6-4B0E-A518-7FEB16CE6D63}" dt="2025-03-17T14:11:34.950" v="6" actId="948"/>
        <pc:sldMkLst>
          <pc:docMk/>
          <pc:sldMk cId="4262072274" sldId="291"/>
        </pc:sldMkLst>
      </pc:sldChg>
      <pc:sldChg chg="modSp mod">
        <pc:chgData name="Alexander Milward" userId="cbb52dd4-e5f6-46c8-9343-7d9428ba7bbb" providerId="ADAL" clId="{822AAC4F-58B6-4B0E-A518-7FEB16CE6D63}" dt="2025-03-17T14:15:01.938" v="22" actId="14100"/>
        <pc:sldMkLst>
          <pc:docMk/>
          <pc:sldMk cId="3359817594" sldId="292"/>
        </pc:sldMkLst>
      </pc:sldChg>
      <pc:sldChg chg="modSp mod">
        <pc:chgData name="Alexander Milward" userId="cbb52dd4-e5f6-46c8-9343-7d9428ba7bbb" providerId="ADAL" clId="{822AAC4F-58B6-4B0E-A518-7FEB16CE6D63}" dt="2025-03-17T14:16:22.560" v="25" actId="1076"/>
        <pc:sldMkLst>
          <pc:docMk/>
          <pc:sldMk cId="2266505213" sldId="293"/>
        </pc:sldMkLst>
      </pc:sldChg>
      <pc:sldChg chg="modSp mod">
        <pc:chgData name="Alexander Milward" userId="cbb52dd4-e5f6-46c8-9343-7d9428ba7bbb" providerId="ADAL" clId="{822AAC4F-58B6-4B0E-A518-7FEB16CE6D63}" dt="2025-03-17T14:22:16.030" v="53" actId="948"/>
        <pc:sldMkLst>
          <pc:docMk/>
          <pc:sldMk cId="903438001" sldId="294"/>
        </pc:sldMkLst>
        <pc:spChg chg="mod">
          <ac:chgData name="Alexander Milward" userId="cbb52dd4-e5f6-46c8-9343-7d9428ba7bbb" providerId="ADAL" clId="{822AAC4F-58B6-4B0E-A518-7FEB16CE6D63}" dt="2025-03-17T14:22:16.030" v="53" actId="948"/>
          <ac:spMkLst>
            <pc:docMk/>
            <pc:sldMk cId="903438001" sldId="294"/>
            <ac:spMk id="3" creationId="{482F7947-5A5B-E25B-F946-A11E2F8F7C8C}"/>
          </ac:spMkLst>
        </pc:spChg>
        <pc:spChg chg="mod">
          <ac:chgData name="Alexander Milward" userId="cbb52dd4-e5f6-46c8-9343-7d9428ba7bbb" providerId="ADAL" clId="{822AAC4F-58B6-4B0E-A518-7FEB16CE6D63}" dt="2025-03-17T14:22:16.030" v="53" actId="948"/>
          <ac:spMkLst>
            <pc:docMk/>
            <pc:sldMk cId="903438001" sldId="294"/>
            <ac:spMk id="4" creationId="{C0D716BB-7E0E-D805-E1A9-8E555D1123E5}"/>
          </ac:spMkLst>
        </pc:spChg>
        <pc:spChg chg="mod">
          <ac:chgData name="Alexander Milward" userId="cbb52dd4-e5f6-46c8-9343-7d9428ba7bbb" providerId="ADAL" clId="{822AAC4F-58B6-4B0E-A518-7FEB16CE6D63}" dt="2025-03-17T14:22:16.030" v="53" actId="948"/>
          <ac:spMkLst>
            <pc:docMk/>
            <pc:sldMk cId="903438001" sldId="294"/>
            <ac:spMk id="12" creationId="{BAE0C6D4-AF6B-80B7-6C59-8220D2211224}"/>
          </ac:spMkLst>
        </pc:spChg>
        <pc:spChg chg="mod">
          <ac:chgData name="Alexander Milward" userId="cbb52dd4-e5f6-46c8-9343-7d9428ba7bbb" providerId="ADAL" clId="{822AAC4F-58B6-4B0E-A518-7FEB16CE6D63}" dt="2025-03-17T14:22:16.030" v="53" actId="948"/>
          <ac:spMkLst>
            <pc:docMk/>
            <pc:sldMk cId="903438001" sldId="294"/>
            <ac:spMk id="13" creationId="{0F211C8A-81D5-74EE-8DC2-0468A328BCEC}"/>
          </ac:spMkLst>
        </pc:spChg>
      </pc:sldChg>
      <pc:sldChg chg="modSp mod">
        <pc:chgData name="Alexander Milward" userId="cbb52dd4-e5f6-46c8-9343-7d9428ba7bbb" providerId="ADAL" clId="{822AAC4F-58B6-4B0E-A518-7FEB16CE6D63}" dt="2025-03-17T14:17:41.847" v="26" actId="948"/>
        <pc:sldMkLst>
          <pc:docMk/>
          <pc:sldMk cId="1705024923" sldId="295"/>
        </pc:sldMkLst>
        <pc:spChg chg="mod">
          <ac:chgData name="Alexander Milward" userId="cbb52dd4-e5f6-46c8-9343-7d9428ba7bbb" providerId="ADAL" clId="{822AAC4F-58B6-4B0E-A518-7FEB16CE6D63}" dt="2025-03-17T14:17:41.847" v="26" actId="948"/>
          <ac:spMkLst>
            <pc:docMk/>
            <pc:sldMk cId="1705024923" sldId="295"/>
            <ac:spMk id="3" creationId="{22796E2D-4744-C358-50D9-BDD5C5C236C6}"/>
          </ac:spMkLst>
        </pc:spChg>
        <pc:spChg chg="mod">
          <ac:chgData name="Alexander Milward" userId="cbb52dd4-e5f6-46c8-9343-7d9428ba7bbb" providerId="ADAL" clId="{822AAC4F-58B6-4B0E-A518-7FEB16CE6D63}" dt="2025-03-17T14:17:41.847" v="26" actId="948"/>
          <ac:spMkLst>
            <pc:docMk/>
            <pc:sldMk cId="1705024923" sldId="295"/>
            <ac:spMk id="4" creationId="{4E4BAAD9-71B2-EC8E-085C-4D025C370836}"/>
          </ac:spMkLst>
        </pc:spChg>
        <pc:spChg chg="mod">
          <ac:chgData name="Alexander Milward" userId="cbb52dd4-e5f6-46c8-9343-7d9428ba7bbb" providerId="ADAL" clId="{822AAC4F-58B6-4B0E-A518-7FEB16CE6D63}" dt="2025-03-17T14:17:41.847" v="26" actId="948"/>
          <ac:spMkLst>
            <pc:docMk/>
            <pc:sldMk cId="1705024923" sldId="295"/>
            <ac:spMk id="12" creationId="{6E5FB71B-360B-C047-65A1-767400F49CFD}"/>
          </ac:spMkLst>
        </pc:spChg>
        <pc:spChg chg="mod">
          <ac:chgData name="Alexander Milward" userId="cbb52dd4-e5f6-46c8-9343-7d9428ba7bbb" providerId="ADAL" clId="{822AAC4F-58B6-4B0E-A518-7FEB16CE6D63}" dt="2025-03-17T14:17:41.847" v="26" actId="948"/>
          <ac:spMkLst>
            <pc:docMk/>
            <pc:sldMk cId="1705024923" sldId="295"/>
            <ac:spMk id="13" creationId="{D2F9CA2C-A7DE-E15C-FE4E-EE7D362DC0EE}"/>
          </ac:spMkLst>
        </pc:spChg>
      </pc:sldChg>
      <pc:sldChg chg="modSp mod">
        <pc:chgData name="Alexander Milward" userId="cbb52dd4-e5f6-46c8-9343-7d9428ba7bbb" providerId="ADAL" clId="{822AAC4F-58B6-4B0E-A518-7FEB16CE6D63}" dt="2025-03-17T14:18:53.677" v="47" actId="1038"/>
        <pc:sldMkLst>
          <pc:docMk/>
          <pc:sldMk cId="3573494452" sldId="296"/>
        </pc:sldMkLst>
      </pc:sldChg>
      <pc:sldChg chg="modSp mod">
        <pc:chgData name="Alexander Milward" userId="cbb52dd4-e5f6-46c8-9343-7d9428ba7bbb" providerId="ADAL" clId="{822AAC4F-58B6-4B0E-A518-7FEB16CE6D63}" dt="2025-03-17T14:19:25.006" v="48" actId="948"/>
        <pc:sldMkLst>
          <pc:docMk/>
          <pc:sldMk cId="2142185638" sldId="297"/>
        </pc:sldMkLst>
        <pc:spChg chg="mod">
          <ac:chgData name="Alexander Milward" userId="cbb52dd4-e5f6-46c8-9343-7d9428ba7bbb" providerId="ADAL" clId="{822AAC4F-58B6-4B0E-A518-7FEB16CE6D63}" dt="2025-03-17T14:19:25.006" v="48" actId="948"/>
          <ac:spMkLst>
            <pc:docMk/>
            <pc:sldMk cId="2142185638" sldId="297"/>
            <ac:spMk id="2" creationId="{1C5ABD9A-853E-D629-6C0C-43C27154924B}"/>
          </ac:spMkLst>
        </pc:spChg>
        <pc:spChg chg="mod">
          <ac:chgData name="Alexander Milward" userId="cbb52dd4-e5f6-46c8-9343-7d9428ba7bbb" providerId="ADAL" clId="{822AAC4F-58B6-4B0E-A518-7FEB16CE6D63}" dt="2025-03-17T14:19:25.006" v="48" actId="948"/>
          <ac:spMkLst>
            <pc:docMk/>
            <pc:sldMk cId="2142185638" sldId="297"/>
            <ac:spMk id="3" creationId="{720AD852-69F0-B5C8-93C0-B6AAE37DF624}"/>
          </ac:spMkLst>
        </pc:spChg>
        <pc:spChg chg="mod">
          <ac:chgData name="Alexander Milward" userId="cbb52dd4-e5f6-46c8-9343-7d9428ba7bbb" providerId="ADAL" clId="{822AAC4F-58B6-4B0E-A518-7FEB16CE6D63}" dt="2025-03-17T14:19:25.006" v="48" actId="948"/>
          <ac:spMkLst>
            <pc:docMk/>
            <pc:sldMk cId="2142185638" sldId="297"/>
            <ac:spMk id="12" creationId="{7E5B2C6B-4EA6-F7A5-C5D8-695C146DD351}"/>
          </ac:spMkLst>
        </pc:spChg>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ldChg>
      <pc:sldChg chg="modSp mod">
        <pc:chgData name="Alexander Milward" userId="cbb52dd4-e5f6-46c8-9343-7d9428ba7bbb" providerId="ADAL" clId="{822AAC4F-58B6-4B0E-A518-7FEB16CE6D63}" dt="2025-03-17T14:23:41.148" v="59" actId="948"/>
        <pc:sldMkLst>
          <pc:docMk/>
          <pc:sldMk cId="3524061008" sldId="301"/>
        </pc:sldMkLst>
      </pc:sldChg>
      <pc:sldChg chg="modSp mod">
        <pc:chgData name="Alexander Milward" userId="cbb52dd4-e5f6-46c8-9343-7d9428ba7bbb" providerId="ADAL" clId="{822AAC4F-58B6-4B0E-A518-7FEB16CE6D63}" dt="2025-03-17T14:24:05.094" v="60" actId="948"/>
        <pc:sldMkLst>
          <pc:docMk/>
          <pc:sldMk cId="3482930335" sldId="303"/>
        </pc:sldMkLst>
      </pc:sldChg>
      <pc:sldChg chg="modSp mod">
        <pc:chgData name="Alexander Milward" userId="cbb52dd4-e5f6-46c8-9343-7d9428ba7bbb" providerId="ADAL" clId="{822AAC4F-58B6-4B0E-A518-7FEB16CE6D63}" dt="2025-03-17T14:24:39.854" v="62" actId="948"/>
        <pc:sldMkLst>
          <pc:docMk/>
          <pc:sldMk cId="935288696" sldId="304"/>
        </pc:sldMkLst>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ldChg>
      <pc:sldChg chg="modSp mod">
        <pc:chgData name="Alexander Milward" userId="cbb52dd4-e5f6-46c8-9343-7d9428ba7bbb" providerId="ADAL" clId="{822AAC4F-58B6-4B0E-A518-7FEB16CE6D63}" dt="2025-03-17T14:28:41.791" v="188" actId="948"/>
        <pc:sldMkLst>
          <pc:docMk/>
          <pc:sldMk cId="3340900492" sldId="309"/>
        </pc:sldMkLst>
        <pc:spChg chg="mod">
          <ac:chgData name="Alexander Milward" userId="cbb52dd4-e5f6-46c8-9343-7d9428ba7bbb" providerId="ADAL" clId="{822AAC4F-58B6-4B0E-A518-7FEB16CE6D63}" dt="2025-03-17T14:28:41.791" v="188" actId="948"/>
          <ac:spMkLst>
            <pc:docMk/>
            <pc:sldMk cId="3340900492" sldId="309"/>
            <ac:spMk id="2" creationId="{B29021C7-3FF0-DFE1-6B86-4FE967ADD6CF}"/>
          </ac:spMkLst>
        </pc:spChg>
        <pc:spChg chg="mod">
          <ac:chgData name="Alexander Milward" userId="cbb52dd4-e5f6-46c8-9343-7d9428ba7bbb" providerId="ADAL" clId="{822AAC4F-58B6-4B0E-A518-7FEB16CE6D63}" dt="2025-03-17T14:28:41.791" v="188" actId="948"/>
          <ac:spMkLst>
            <pc:docMk/>
            <pc:sldMk cId="3340900492" sldId="309"/>
            <ac:spMk id="3" creationId="{758F2AF6-09FF-0007-2706-DAF12BD8D9BB}"/>
          </ac:spMkLst>
        </pc:spChg>
        <pc:spChg chg="mod">
          <ac:chgData name="Alexander Milward" userId="cbb52dd4-e5f6-46c8-9343-7d9428ba7bbb" providerId="ADAL" clId="{822AAC4F-58B6-4B0E-A518-7FEB16CE6D63}" dt="2025-03-17T14:28:41.791" v="188" actId="948"/>
          <ac:spMkLst>
            <pc:docMk/>
            <pc:sldMk cId="3340900492" sldId="309"/>
            <ac:spMk id="12" creationId="{A827769E-BD4A-380F-F5AC-0D3BE006C01A}"/>
          </ac:spMkLst>
        </pc:spChg>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pChg chg="mod">
          <ac:chgData name="Alexander Milward" userId="cbb52dd4-e5f6-46c8-9343-7d9428ba7bbb" providerId="ADAL" clId="{822AAC4F-58B6-4B0E-A518-7FEB16CE6D63}" dt="2025-03-17T14:29:24.180" v="191" actId="948"/>
          <ac:spMkLst>
            <pc:docMk/>
            <pc:sldMk cId="2577993402" sldId="312"/>
            <ac:spMk id="2" creationId="{8096A665-92A3-FB80-19E5-2B033DB8C94E}"/>
          </ac:spMkLst>
        </pc:spChg>
        <pc:spChg chg="mod">
          <ac:chgData name="Alexander Milward" userId="cbb52dd4-e5f6-46c8-9343-7d9428ba7bbb" providerId="ADAL" clId="{822AAC4F-58B6-4B0E-A518-7FEB16CE6D63}" dt="2025-03-17T14:39:01.230" v="237" actId="20577"/>
          <ac:spMkLst>
            <pc:docMk/>
            <pc:sldMk cId="2577993402" sldId="312"/>
            <ac:spMk id="3" creationId="{C6C288D2-7462-7684-0FDA-B5714DC270A4}"/>
          </ac:spMkLst>
        </pc:spChg>
        <pc:spChg chg="mod">
          <ac:chgData name="Alexander Milward" userId="cbb52dd4-e5f6-46c8-9343-7d9428ba7bbb" providerId="ADAL" clId="{822AAC4F-58B6-4B0E-A518-7FEB16CE6D63}" dt="2025-03-17T14:29:24.180" v="191" actId="948"/>
          <ac:spMkLst>
            <pc:docMk/>
            <pc:sldMk cId="2577993402" sldId="312"/>
            <ac:spMk id="12" creationId="{CA77595F-D277-E365-E4C6-3BD5062D53BB}"/>
          </ac:spMkLst>
        </pc:spChg>
      </pc:sldChg>
      <pc:sldChg chg="modSp mod">
        <pc:chgData name="Alexander Milward" userId="cbb52dd4-e5f6-46c8-9343-7d9428ba7bbb" providerId="ADAL" clId="{822AAC4F-58B6-4B0E-A518-7FEB16CE6D63}" dt="2025-03-17T14:29:38.129" v="192" actId="948"/>
        <pc:sldMkLst>
          <pc:docMk/>
          <pc:sldMk cId="3696715673" sldId="313"/>
        </pc:sldMkLst>
        <pc:spChg chg="mod">
          <ac:chgData name="Alexander Milward" userId="cbb52dd4-e5f6-46c8-9343-7d9428ba7bbb" providerId="ADAL" clId="{822AAC4F-58B6-4B0E-A518-7FEB16CE6D63}" dt="2025-03-17T14:29:38.129" v="192" actId="948"/>
          <ac:spMkLst>
            <pc:docMk/>
            <pc:sldMk cId="3696715673" sldId="313"/>
            <ac:spMk id="18" creationId="{D67D66FB-4DBE-9E71-B49E-414E136B8FC3}"/>
          </ac:spMkLst>
        </pc:spChg>
        <pc:spChg chg="mod">
          <ac:chgData name="Alexander Milward" userId="cbb52dd4-e5f6-46c8-9343-7d9428ba7bbb" providerId="ADAL" clId="{822AAC4F-58B6-4B0E-A518-7FEB16CE6D63}" dt="2025-03-17T14:29:38.129" v="192" actId="948"/>
          <ac:spMkLst>
            <pc:docMk/>
            <pc:sldMk cId="3696715673" sldId="313"/>
            <ac:spMk id="21" creationId="{4132C42E-B901-CF18-87DB-BF9EF7E87A38}"/>
          </ac:spMkLst>
        </pc:spChg>
        <pc:spChg chg="mod">
          <ac:chgData name="Alexander Milward" userId="cbb52dd4-e5f6-46c8-9343-7d9428ba7bbb" providerId="ADAL" clId="{822AAC4F-58B6-4B0E-A518-7FEB16CE6D63}" dt="2025-03-17T14:29:38.129" v="192" actId="948"/>
          <ac:spMkLst>
            <pc:docMk/>
            <pc:sldMk cId="3696715673" sldId="313"/>
            <ac:spMk id="22" creationId="{A7152251-E9F8-6C6E-4BEB-D8E356CEA79E}"/>
          </ac:spMkLst>
        </pc:spChg>
        <pc:spChg chg="mod">
          <ac:chgData name="Alexander Milward" userId="cbb52dd4-e5f6-46c8-9343-7d9428ba7bbb" providerId="ADAL" clId="{822AAC4F-58B6-4B0E-A518-7FEB16CE6D63}" dt="2025-03-17T14:29:38.129" v="192" actId="948"/>
          <ac:spMkLst>
            <pc:docMk/>
            <pc:sldMk cId="3696715673" sldId="313"/>
            <ac:spMk id="27" creationId="{89D4CF5E-52BF-82AF-599D-CFEF389B5F91}"/>
          </ac:spMkLst>
        </pc:spChg>
        <pc:spChg chg="mod">
          <ac:chgData name="Alexander Milward" userId="cbb52dd4-e5f6-46c8-9343-7d9428ba7bbb" providerId="ADAL" clId="{822AAC4F-58B6-4B0E-A518-7FEB16CE6D63}" dt="2025-03-17T14:29:38.129" v="192" actId="948"/>
          <ac:spMkLst>
            <pc:docMk/>
            <pc:sldMk cId="3696715673" sldId="313"/>
            <ac:spMk id="29" creationId="{8092B7DF-15F8-04CA-E729-E22D44126322}"/>
          </ac:spMkLst>
        </pc:spChg>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pChg chg="mod">
          <ac:chgData name="Alexander Milward" userId="cbb52dd4-e5f6-46c8-9343-7d9428ba7bbb" providerId="ADAL" clId="{822AAC4F-58B6-4B0E-A518-7FEB16CE6D63}" dt="2025-03-17T14:32:14.617" v="213" actId="948"/>
          <ac:spMkLst>
            <pc:docMk/>
            <pc:sldMk cId="150265833" sldId="316"/>
            <ac:spMk id="2" creationId="{6BF9C396-1D59-7B67-2541-1733BE6BFD93}"/>
          </ac:spMkLst>
        </pc:spChg>
        <pc:spChg chg="mod">
          <ac:chgData name="Alexander Milward" userId="cbb52dd4-e5f6-46c8-9343-7d9428ba7bbb" providerId="ADAL" clId="{822AAC4F-58B6-4B0E-A518-7FEB16CE6D63}" dt="2025-03-17T14:32:14.617" v="213" actId="948"/>
          <ac:spMkLst>
            <pc:docMk/>
            <pc:sldMk cId="150265833" sldId="316"/>
            <ac:spMk id="12" creationId="{0C2A658F-CB1C-282F-46E4-1250DF15024E}"/>
          </ac:spMkLst>
        </pc:spChg>
      </pc:sldChg>
      <pc:sldChg chg="modSp mod">
        <pc:chgData name="Alexander Milward" userId="cbb52dd4-e5f6-46c8-9343-7d9428ba7bbb" providerId="ADAL" clId="{822AAC4F-58B6-4B0E-A518-7FEB16CE6D63}" dt="2025-03-17T14:33:35.947" v="220" actId="1076"/>
        <pc:sldMkLst>
          <pc:docMk/>
          <pc:sldMk cId="2743162233" sldId="317"/>
        </pc:sldMkLst>
        <pc:spChg chg="mod">
          <ac:chgData name="Alexander Milward" userId="cbb52dd4-e5f6-46c8-9343-7d9428ba7bbb" providerId="ADAL" clId="{822AAC4F-58B6-4B0E-A518-7FEB16CE6D63}" dt="2025-03-17T14:33:17.104" v="217" actId="1076"/>
          <ac:spMkLst>
            <pc:docMk/>
            <pc:sldMk cId="2743162233" sldId="317"/>
            <ac:spMk id="25" creationId="{ED8B72EC-7AA8-DD07-5AB4-1428FD0C5128}"/>
          </ac:spMkLst>
        </pc:spChg>
        <pc:spChg chg="mod">
          <ac:chgData name="Alexander Milward" userId="cbb52dd4-e5f6-46c8-9343-7d9428ba7bbb" providerId="ADAL" clId="{822AAC4F-58B6-4B0E-A518-7FEB16CE6D63}" dt="2025-03-17T14:33:13.652" v="216" actId="1076"/>
          <ac:spMkLst>
            <pc:docMk/>
            <pc:sldMk cId="2743162233" sldId="317"/>
            <ac:spMk id="31" creationId="{C5866CFA-43A9-D53C-9125-141BA3531FB8}"/>
          </ac:spMkLst>
        </pc:spChg>
        <pc:spChg chg="mod">
          <ac:chgData name="Alexander Milward" userId="cbb52dd4-e5f6-46c8-9343-7d9428ba7bbb" providerId="ADAL" clId="{822AAC4F-58B6-4B0E-A518-7FEB16CE6D63}" dt="2025-03-17T14:33:09.269" v="215" actId="1076"/>
          <ac:spMkLst>
            <pc:docMk/>
            <pc:sldMk cId="2743162233" sldId="317"/>
            <ac:spMk id="33" creationId="{76C2D000-F570-4A5E-D6C4-7B0B6DBB53DF}"/>
          </ac:spMkLst>
        </pc:spChg>
        <pc:spChg chg="mod">
          <ac:chgData name="Alexander Milward" userId="cbb52dd4-e5f6-46c8-9343-7d9428ba7bbb" providerId="ADAL" clId="{822AAC4F-58B6-4B0E-A518-7FEB16CE6D63}" dt="2025-03-17T14:33:35.947" v="220" actId="1076"/>
          <ac:spMkLst>
            <pc:docMk/>
            <pc:sldMk cId="2743162233" sldId="317"/>
            <ac:spMk id="37" creationId="{A8FB392E-175B-4752-A3D4-F972CDDC726C}"/>
          </ac:spMkLst>
        </pc:spChg>
        <pc:spChg chg="mod">
          <ac:chgData name="Alexander Milward" userId="cbb52dd4-e5f6-46c8-9343-7d9428ba7bbb" providerId="ADAL" clId="{822AAC4F-58B6-4B0E-A518-7FEB16CE6D63}" dt="2025-03-17T14:33:32.209" v="219" actId="1076"/>
          <ac:spMkLst>
            <pc:docMk/>
            <pc:sldMk cId="2743162233" sldId="317"/>
            <ac:spMk id="39" creationId="{508A0031-3F19-78ED-AECD-5E085613D27F}"/>
          </ac:spMkLst>
        </pc:spChg>
        <pc:spChg chg="mod">
          <ac:chgData name="Alexander Milward" userId="cbb52dd4-e5f6-46c8-9343-7d9428ba7bbb" providerId="ADAL" clId="{822AAC4F-58B6-4B0E-A518-7FEB16CE6D63}" dt="2025-03-17T14:33:23.909" v="218" actId="1076"/>
          <ac:spMkLst>
            <pc:docMk/>
            <pc:sldMk cId="2743162233" sldId="317"/>
            <ac:spMk id="41" creationId="{8F69BF3B-0CB3-69F5-A4DE-E9ECE666C7C4}"/>
          </ac:spMkLst>
        </pc:spChg>
      </pc:sldChg>
      <pc:sldChg chg="modSp mod">
        <pc:chgData name="Alexander Milward" userId="cbb52dd4-e5f6-46c8-9343-7d9428ba7bbb" providerId="ADAL" clId="{822AAC4F-58B6-4B0E-A518-7FEB16CE6D63}" dt="2025-03-17T14:33:54.246" v="221" actId="948"/>
        <pc:sldMkLst>
          <pc:docMk/>
          <pc:sldMk cId="2470063987" sldId="318"/>
        </pc:sldMkLst>
        <pc:spChg chg="mod">
          <ac:chgData name="Alexander Milward" userId="cbb52dd4-e5f6-46c8-9343-7d9428ba7bbb" providerId="ADAL" clId="{822AAC4F-58B6-4B0E-A518-7FEB16CE6D63}" dt="2025-03-17T14:33:54.246" v="221" actId="948"/>
          <ac:spMkLst>
            <pc:docMk/>
            <pc:sldMk cId="2470063987" sldId="318"/>
            <ac:spMk id="3" creationId="{8EEAA46B-E2F6-615D-CB30-9D8DC7C75194}"/>
          </ac:spMkLst>
        </pc:spChg>
        <pc:spChg chg="mod">
          <ac:chgData name="Alexander Milward" userId="cbb52dd4-e5f6-46c8-9343-7d9428ba7bbb" providerId="ADAL" clId="{822AAC4F-58B6-4B0E-A518-7FEB16CE6D63}" dt="2025-03-17T14:33:54.246" v="221" actId="948"/>
          <ac:spMkLst>
            <pc:docMk/>
            <pc:sldMk cId="2470063987" sldId="318"/>
            <ac:spMk id="4" creationId="{7C00E82E-BC95-7A03-9C02-A9E49E414DD3}"/>
          </ac:spMkLst>
        </pc:spChg>
        <pc:spChg chg="mod">
          <ac:chgData name="Alexander Milward" userId="cbb52dd4-e5f6-46c8-9343-7d9428ba7bbb" providerId="ADAL" clId="{822AAC4F-58B6-4B0E-A518-7FEB16CE6D63}" dt="2025-03-17T14:33:54.246" v="221" actId="948"/>
          <ac:spMkLst>
            <pc:docMk/>
            <pc:sldMk cId="2470063987" sldId="318"/>
            <ac:spMk id="12" creationId="{772CCAC3-A7F7-99C7-FBC5-9B0B93C95A01}"/>
          </ac:spMkLst>
        </pc:spChg>
        <pc:spChg chg="mod">
          <ac:chgData name="Alexander Milward" userId="cbb52dd4-e5f6-46c8-9343-7d9428ba7bbb" providerId="ADAL" clId="{822AAC4F-58B6-4B0E-A518-7FEB16CE6D63}" dt="2025-03-17T14:33:54.246" v="221" actId="948"/>
          <ac:spMkLst>
            <pc:docMk/>
            <pc:sldMk cId="2470063987" sldId="318"/>
            <ac:spMk id="13" creationId="{A4A4D948-5266-3126-5939-C6025DD6BE7F}"/>
          </ac:spMkLst>
        </pc:spChg>
      </pc:sldChg>
      <pc:sldChg chg="modSp mod">
        <pc:chgData name="Alexander Milward" userId="cbb52dd4-e5f6-46c8-9343-7d9428ba7bbb" providerId="ADAL" clId="{822AAC4F-58B6-4B0E-A518-7FEB16CE6D63}" dt="2025-03-17T14:34:11.647" v="222" actId="948"/>
        <pc:sldMkLst>
          <pc:docMk/>
          <pc:sldMk cId="3560881533" sldId="319"/>
        </pc:sldMkLst>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pChg chg="mod">
          <ac:chgData name="Alexander Milward" userId="cbb52dd4-e5f6-46c8-9343-7d9428ba7bbb" providerId="ADAL" clId="{822AAC4F-58B6-4B0E-A518-7FEB16CE6D63}" dt="2025-03-17T14:35:25.860" v="229" actId="1035"/>
          <ac:spMkLst>
            <pc:docMk/>
            <pc:sldMk cId="845705687" sldId="321"/>
            <ac:spMk id="18" creationId="{202FDC20-37C4-55D8-F8E4-5E7EF655D0DF}"/>
          </ac:spMkLst>
        </pc:spChg>
        <pc:spChg chg="mod">
          <ac:chgData name="Alexander Milward" userId="cbb52dd4-e5f6-46c8-9343-7d9428ba7bbb" providerId="ADAL" clId="{822AAC4F-58B6-4B0E-A518-7FEB16CE6D63}" dt="2025-03-17T14:35:25.860" v="229" actId="1035"/>
          <ac:spMkLst>
            <pc:docMk/>
            <pc:sldMk cId="845705687" sldId="321"/>
            <ac:spMk id="21" creationId="{6215887F-3BE1-84B2-DD44-20826EB9756B}"/>
          </ac:spMkLst>
        </pc:spChg>
        <pc:spChg chg="mod">
          <ac:chgData name="Alexander Milward" userId="cbb52dd4-e5f6-46c8-9343-7d9428ba7bbb" providerId="ADAL" clId="{822AAC4F-58B6-4B0E-A518-7FEB16CE6D63}" dt="2025-03-17T14:35:25.860" v="229" actId="1035"/>
          <ac:spMkLst>
            <pc:docMk/>
            <pc:sldMk cId="845705687" sldId="321"/>
            <ac:spMk id="22" creationId="{47764C58-5E54-4909-C2D0-4433FB4B337A}"/>
          </ac:spMkLst>
        </pc:spChg>
        <pc:spChg chg="mod">
          <ac:chgData name="Alexander Milward" userId="cbb52dd4-e5f6-46c8-9343-7d9428ba7bbb" providerId="ADAL" clId="{822AAC4F-58B6-4B0E-A518-7FEB16CE6D63}" dt="2025-03-17T14:35:25.860" v="229" actId="1035"/>
          <ac:spMkLst>
            <pc:docMk/>
            <pc:sldMk cId="845705687" sldId="321"/>
            <ac:spMk id="27" creationId="{64D4AEDD-3643-12A9-96D1-F772DC485238}"/>
          </ac:spMkLst>
        </pc:spChg>
        <pc:spChg chg="mod">
          <ac:chgData name="Alexander Milward" userId="cbb52dd4-e5f6-46c8-9343-7d9428ba7bbb" providerId="ADAL" clId="{822AAC4F-58B6-4B0E-A518-7FEB16CE6D63}" dt="2025-03-17T14:35:25.860" v="229" actId="1035"/>
          <ac:spMkLst>
            <pc:docMk/>
            <pc:sldMk cId="845705687" sldId="321"/>
            <ac:spMk id="29" creationId="{FAA7B67E-B986-01D4-54EC-0BB47DBDDB60}"/>
          </ac:spMkLst>
        </pc:spChg>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pChg chg="mod">
          <ac:chgData name="Alexander Milward" userId="cbb52dd4-e5f6-46c8-9343-7d9428ba7bbb" providerId="ADAL" clId="{822AAC4F-58B6-4B0E-A518-7FEB16CE6D63}" dt="2025-03-17T14:37:04.174" v="236" actId="948"/>
          <ac:spMkLst>
            <pc:docMk/>
            <pc:sldMk cId="3345390492" sldId="327"/>
            <ac:spMk id="2" creationId="{9431DD03-A53A-ECC1-524B-9543B80F341C}"/>
          </ac:spMkLst>
        </pc:spChg>
        <pc:spChg chg="mod">
          <ac:chgData name="Alexander Milward" userId="cbb52dd4-e5f6-46c8-9343-7d9428ba7bbb" providerId="ADAL" clId="{822AAC4F-58B6-4B0E-A518-7FEB16CE6D63}" dt="2025-03-17T14:37:04.174" v="236" actId="948"/>
          <ac:spMkLst>
            <pc:docMk/>
            <pc:sldMk cId="3345390492" sldId="327"/>
            <ac:spMk id="12" creationId="{F36923CF-D42D-28F1-0363-8F2F040E2A75}"/>
          </ac:spMkLst>
        </pc:spChg>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EB77F5CF-54BF-4F8F-9C2B-6B124E5C2EDA}"/>
    <pc:docChg chg="delSld modSld">
      <pc:chgData name="Alexander Milward" userId="cbb52dd4-e5f6-46c8-9343-7d9428ba7bbb" providerId="ADAL" clId="{EB77F5CF-54BF-4F8F-9C2B-6B124E5C2EDA}" dt="2025-04-28T08:26:06.082" v="9"/>
      <pc:docMkLst>
        <pc:docMk/>
      </pc:docMkLst>
      <pc:sldChg chg="del">
        <pc:chgData name="Alexander Milward" userId="cbb52dd4-e5f6-46c8-9343-7d9428ba7bbb" providerId="ADAL" clId="{EB77F5CF-54BF-4F8F-9C2B-6B124E5C2EDA}" dt="2025-04-23T10:49:14.836" v="0" actId="2696"/>
        <pc:sldMkLst>
          <pc:docMk/>
          <pc:sldMk cId="2708108479" sldId="256"/>
        </pc:sldMkLst>
      </pc:sldChg>
      <pc:sldChg chg="del">
        <pc:chgData name="Alexander Milward" userId="cbb52dd4-e5f6-46c8-9343-7d9428ba7bbb" providerId="ADAL" clId="{EB77F5CF-54BF-4F8F-9C2B-6B124E5C2EDA}" dt="2025-04-23T10:49:14.836" v="0" actId="2696"/>
        <pc:sldMkLst>
          <pc:docMk/>
          <pc:sldMk cId="2926641437" sldId="258"/>
        </pc:sldMkLst>
      </pc:sldChg>
      <pc:sldChg chg="del">
        <pc:chgData name="Alexander Milward" userId="cbb52dd4-e5f6-46c8-9343-7d9428ba7bbb" providerId="ADAL" clId="{EB77F5CF-54BF-4F8F-9C2B-6B124E5C2EDA}" dt="2025-04-23T10:49:14.836" v="0" actId="2696"/>
        <pc:sldMkLst>
          <pc:docMk/>
          <pc:sldMk cId="2412263294" sldId="263"/>
        </pc:sldMkLst>
      </pc:sldChg>
      <pc:sldChg chg="del">
        <pc:chgData name="Alexander Milward" userId="cbb52dd4-e5f6-46c8-9343-7d9428ba7bbb" providerId="ADAL" clId="{EB77F5CF-54BF-4F8F-9C2B-6B124E5C2EDA}" dt="2025-04-23T10:49:14.836" v="0" actId="2696"/>
        <pc:sldMkLst>
          <pc:docMk/>
          <pc:sldMk cId="3586371387" sldId="264"/>
        </pc:sldMkLst>
      </pc:sldChg>
      <pc:sldChg chg="del">
        <pc:chgData name="Alexander Milward" userId="cbb52dd4-e5f6-46c8-9343-7d9428ba7bbb" providerId="ADAL" clId="{EB77F5CF-54BF-4F8F-9C2B-6B124E5C2EDA}" dt="2025-04-23T10:49:14.836" v="0" actId="2696"/>
        <pc:sldMkLst>
          <pc:docMk/>
          <pc:sldMk cId="2021095196" sldId="265"/>
        </pc:sldMkLst>
      </pc:sldChg>
      <pc:sldChg chg="del">
        <pc:chgData name="Alexander Milward" userId="cbb52dd4-e5f6-46c8-9343-7d9428ba7bbb" providerId="ADAL" clId="{EB77F5CF-54BF-4F8F-9C2B-6B124E5C2EDA}" dt="2025-04-23T10:49:14.836" v="0" actId="2696"/>
        <pc:sldMkLst>
          <pc:docMk/>
          <pc:sldMk cId="1298895861" sldId="266"/>
        </pc:sldMkLst>
      </pc:sldChg>
      <pc:sldChg chg="del">
        <pc:chgData name="Alexander Milward" userId="cbb52dd4-e5f6-46c8-9343-7d9428ba7bbb" providerId="ADAL" clId="{EB77F5CF-54BF-4F8F-9C2B-6B124E5C2EDA}" dt="2025-04-23T10:49:14.836" v="0" actId="2696"/>
        <pc:sldMkLst>
          <pc:docMk/>
          <pc:sldMk cId="2515326032" sldId="267"/>
        </pc:sldMkLst>
      </pc:sldChg>
      <pc:sldChg chg="del">
        <pc:chgData name="Alexander Milward" userId="cbb52dd4-e5f6-46c8-9343-7d9428ba7bbb" providerId="ADAL" clId="{EB77F5CF-54BF-4F8F-9C2B-6B124E5C2EDA}" dt="2025-04-23T10:49:14.836" v="0" actId="2696"/>
        <pc:sldMkLst>
          <pc:docMk/>
          <pc:sldMk cId="617912550" sldId="268"/>
        </pc:sldMkLst>
      </pc:sldChg>
      <pc:sldChg chg="del">
        <pc:chgData name="Alexander Milward" userId="cbb52dd4-e5f6-46c8-9343-7d9428ba7bbb" providerId="ADAL" clId="{EB77F5CF-54BF-4F8F-9C2B-6B124E5C2EDA}" dt="2025-04-23T10:52:30.057" v="2" actId="2696"/>
        <pc:sldMkLst>
          <pc:docMk/>
          <pc:sldMk cId="3499363283" sldId="290"/>
        </pc:sldMkLst>
      </pc:sldChg>
      <pc:sldChg chg="del">
        <pc:chgData name="Alexander Milward" userId="cbb52dd4-e5f6-46c8-9343-7d9428ba7bbb" providerId="ADAL" clId="{EB77F5CF-54BF-4F8F-9C2B-6B124E5C2EDA}" dt="2025-04-23T10:52:30.057" v="2" actId="2696"/>
        <pc:sldMkLst>
          <pc:docMk/>
          <pc:sldMk cId="4262072274" sldId="291"/>
        </pc:sldMkLst>
      </pc:sldChg>
      <pc:sldChg chg="del">
        <pc:chgData name="Alexander Milward" userId="cbb52dd4-e5f6-46c8-9343-7d9428ba7bbb" providerId="ADAL" clId="{EB77F5CF-54BF-4F8F-9C2B-6B124E5C2EDA}" dt="2025-04-23T10:52:30.057" v="2" actId="2696"/>
        <pc:sldMkLst>
          <pc:docMk/>
          <pc:sldMk cId="3359817594" sldId="292"/>
        </pc:sldMkLst>
      </pc:sldChg>
      <pc:sldChg chg="del">
        <pc:chgData name="Alexander Milward" userId="cbb52dd4-e5f6-46c8-9343-7d9428ba7bbb" providerId="ADAL" clId="{EB77F5CF-54BF-4F8F-9C2B-6B124E5C2EDA}" dt="2025-04-23T10:52:30.057" v="2" actId="2696"/>
        <pc:sldMkLst>
          <pc:docMk/>
          <pc:sldMk cId="2266505213" sldId="293"/>
        </pc:sldMkLst>
      </pc:sldChg>
      <pc:sldChg chg="del">
        <pc:chgData name="Alexander Milward" userId="cbb52dd4-e5f6-46c8-9343-7d9428ba7bbb" providerId="ADAL" clId="{EB77F5CF-54BF-4F8F-9C2B-6B124E5C2EDA}" dt="2025-04-23T10:52:46.665" v="3" actId="2696"/>
        <pc:sldMkLst>
          <pc:docMk/>
          <pc:sldMk cId="3573494452" sldId="296"/>
        </pc:sldMkLst>
      </pc:sldChg>
      <pc:sldChg chg="del">
        <pc:chgData name="Alexander Milward" userId="cbb52dd4-e5f6-46c8-9343-7d9428ba7bbb" providerId="ADAL" clId="{EB77F5CF-54BF-4F8F-9C2B-6B124E5C2EDA}" dt="2025-04-23T10:52:59.497" v="4" actId="2696"/>
        <pc:sldMkLst>
          <pc:docMk/>
          <pc:sldMk cId="2983199058" sldId="299"/>
        </pc:sldMkLst>
      </pc:sldChg>
      <pc:sldChg chg="del">
        <pc:chgData name="Alexander Milward" userId="cbb52dd4-e5f6-46c8-9343-7d9428ba7bbb" providerId="ADAL" clId="{EB77F5CF-54BF-4F8F-9C2B-6B124E5C2EDA}" dt="2025-04-23T10:53:33.584" v="5" actId="2696"/>
        <pc:sldMkLst>
          <pc:docMk/>
          <pc:sldMk cId="3524061008" sldId="301"/>
        </pc:sldMkLst>
      </pc:sldChg>
      <pc:sldChg chg="del">
        <pc:chgData name="Alexander Milward" userId="cbb52dd4-e5f6-46c8-9343-7d9428ba7bbb" providerId="ADAL" clId="{EB77F5CF-54BF-4F8F-9C2B-6B124E5C2EDA}" dt="2025-04-23T10:53:33.584" v="5" actId="2696"/>
        <pc:sldMkLst>
          <pc:docMk/>
          <pc:sldMk cId="3482930335" sldId="303"/>
        </pc:sldMkLst>
      </pc:sldChg>
      <pc:sldChg chg="del">
        <pc:chgData name="Alexander Milward" userId="cbb52dd4-e5f6-46c8-9343-7d9428ba7bbb" providerId="ADAL" clId="{EB77F5CF-54BF-4F8F-9C2B-6B124E5C2EDA}" dt="2025-04-23T10:53:33.584" v="5" actId="2696"/>
        <pc:sldMkLst>
          <pc:docMk/>
          <pc:sldMk cId="935288696" sldId="304"/>
        </pc:sldMkLst>
      </pc:sldChg>
      <pc:sldChg chg="del">
        <pc:chgData name="Alexander Milward" userId="cbb52dd4-e5f6-46c8-9343-7d9428ba7bbb" providerId="ADAL" clId="{EB77F5CF-54BF-4F8F-9C2B-6B124E5C2EDA}" dt="2025-04-23T10:53:33.584" v="5" actId="2696"/>
        <pc:sldMkLst>
          <pc:docMk/>
          <pc:sldMk cId="1928072218" sldId="306"/>
        </pc:sldMkLst>
      </pc:sldChg>
      <pc:sldChg chg="del">
        <pc:chgData name="Alexander Milward" userId="cbb52dd4-e5f6-46c8-9343-7d9428ba7bbb" providerId="ADAL" clId="{EB77F5CF-54BF-4F8F-9C2B-6B124E5C2EDA}" dt="2025-04-23T10:53:43.813" v="6" actId="2696"/>
        <pc:sldMkLst>
          <pc:docMk/>
          <pc:sldMk cId="3633185220" sldId="308"/>
        </pc:sldMkLst>
      </pc:sldChg>
      <pc:sldChg chg="del">
        <pc:chgData name="Alexander Milward" userId="cbb52dd4-e5f6-46c8-9343-7d9428ba7bbb" providerId="ADAL" clId="{EB77F5CF-54BF-4F8F-9C2B-6B124E5C2EDA}" dt="2025-04-23T10:54:44.911" v="7" actId="2696"/>
        <pc:sldMkLst>
          <pc:docMk/>
          <pc:sldMk cId="3560881533" sldId="319"/>
        </pc:sldMkLst>
      </pc:sldChg>
      <pc:sldChg chg="del">
        <pc:chgData name="Alexander Milward" userId="cbb52dd4-e5f6-46c8-9343-7d9428ba7bbb" providerId="ADAL" clId="{EB77F5CF-54BF-4F8F-9C2B-6B124E5C2EDA}" dt="2025-04-23T10:55:10.640" v="8" actId="2696"/>
        <pc:sldMkLst>
          <pc:docMk/>
          <pc:sldMk cId="2070498409" sldId="323"/>
        </pc:sldMkLst>
      </pc:sldChg>
      <pc:sldChg chg="del">
        <pc:chgData name="Alexander Milward" userId="cbb52dd4-e5f6-46c8-9343-7d9428ba7bbb" providerId="ADAL" clId="{EB77F5CF-54BF-4F8F-9C2B-6B124E5C2EDA}" dt="2025-04-23T10:53:43.813" v="6" actId="2696"/>
        <pc:sldMkLst>
          <pc:docMk/>
          <pc:sldMk cId="129317539" sldId="328"/>
        </pc:sldMkLst>
      </pc:sldChg>
      <pc:sldChg chg="del">
        <pc:chgData name="Alexander Milward" userId="cbb52dd4-e5f6-46c8-9343-7d9428ba7bbb" providerId="ADAL" clId="{EB77F5CF-54BF-4F8F-9C2B-6B124E5C2EDA}" dt="2025-04-23T10:52:30.057" v="2" actId="2696"/>
        <pc:sldMkLst>
          <pc:docMk/>
          <pc:sldMk cId="1890795657" sldId="331"/>
        </pc:sldMkLst>
      </pc:sldChg>
      <pc:sldChg chg="modSp mod">
        <pc:chgData name="Alexander Milward" userId="cbb52dd4-e5f6-46c8-9343-7d9428ba7bbb" providerId="ADAL" clId="{EB77F5CF-54BF-4F8F-9C2B-6B124E5C2EDA}" dt="2025-04-28T08:26:06.082" v="9"/>
        <pc:sldMkLst>
          <pc:docMk/>
          <pc:sldMk cId="2149700993" sldId="335"/>
        </pc:sldMkLst>
        <pc:spChg chg="mod">
          <ac:chgData name="Alexander Milward" userId="cbb52dd4-e5f6-46c8-9343-7d9428ba7bbb" providerId="ADAL" clId="{EB77F5CF-54BF-4F8F-9C2B-6B124E5C2EDA}" dt="2025-04-28T08:26:06.082" v="9"/>
          <ac:spMkLst>
            <pc:docMk/>
            <pc:sldMk cId="2149700993" sldId="335"/>
            <ac:spMk id="6" creationId="{14E687C8-733D-CA4D-23ED-8BAA836178DE}"/>
          </ac:spMkLst>
        </pc:spChg>
      </pc:sldChg>
      <pc:sldChg chg="del">
        <pc:chgData name="Alexander Milward" userId="cbb52dd4-e5f6-46c8-9343-7d9428ba7bbb" providerId="ADAL" clId="{EB77F5CF-54BF-4F8F-9C2B-6B124E5C2EDA}" dt="2025-04-23T10:53:43.813" v="6" actId="2696"/>
        <pc:sldMkLst>
          <pc:docMk/>
          <pc:sldMk cId="2071639516" sldId="337"/>
        </pc:sldMkLst>
      </pc:sldChg>
      <pc:sldChg chg="del">
        <pc:chgData name="Alexander Milward" userId="cbb52dd4-e5f6-46c8-9343-7d9428ba7bbb" providerId="ADAL" clId="{EB77F5CF-54BF-4F8F-9C2B-6B124E5C2EDA}" dt="2025-04-23T10:52:30.057" v="2" actId="2696"/>
        <pc:sldMkLst>
          <pc:docMk/>
          <pc:sldMk cId="1499262865" sldId="345"/>
        </pc:sldMkLst>
      </pc:sldChg>
      <pc:sldChg chg="del">
        <pc:chgData name="Alexander Milward" userId="cbb52dd4-e5f6-46c8-9343-7d9428ba7bbb" providerId="ADAL" clId="{EB77F5CF-54BF-4F8F-9C2B-6B124E5C2EDA}" dt="2025-04-23T10:52:30.057" v="2" actId="2696"/>
        <pc:sldMkLst>
          <pc:docMk/>
          <pc:sldMk cId="2968355945" sldId="347"/>
        </pc:sldMkLst>
      </pc:sldChg>
      <pc:sldChg chg="del">
        <pc:chgData name="Alexander Milward" userId="cbb52dd4-e5f6-46c8-9343-7d9428ba7bbb" providerId="ADAL" clId="{EB77F5CF-54BF-4F8F-9C2B-6B124E5C2EDA}" dt="2025-04-23T10:52:30.057" v="2" actId="2696"/>
        <pc:sldMkLst>
          <pc:docMk/>
          <pc:sldMk cId="3672374699" sldId="348"/>
        </pc:sldMkLst>
      </pc:sldChg>
      <pc:sldChg chg="del">
        <pc:chgData name="Alexander Milward" userId="cbb52dd4-e5f6-46c8-9343-7d9428ba7bbb" providerId="ADAL" clId="{EB77F5CF-54BF-4F8F-9C2B-6B124E5C2EDA}" dt="2025-04-23T10:49:14.836" v="0" actId="2696"/>
        <pc:sldMkLst>
          <pc:docMk/>
          <pc:sldMk cId="2700140754" sldId="352"/>
        </pc:sldMkLst>
      </pc:sldChg>
      <pc:sldChg chg="del">
        <pc:chgData name="Alexander Milward" userId="cbb52dd4-e5f6-46c8-9343-7d9428ba7bbb" providerId="ADAL" clId="{EB77F5CF-54BF-4F8F-9C2B-6B124E5C2EDA}" dt="2025-04-23T10:49:14.836" v="0" actId="2696"/>
        <pc:sldMkLst>
          <pc:docMk/>
          <pc:sldMk cId="2043513723" sldId="353"/>
        </pc:sldMkLst>
      </pc:sldChg>
      <pc:sldChg chg="del">
        <pc:chgData name="Alexander Milward" userId="cbb52dd4-e5f6-46c8-9343-7d9428ba7bbb" providerId="ADAL" clId="{EB77F5CF-54BF-4F8F-9C2B-6B124E5C2EDA}" dt="2025-04-23T10:49:24.516" v="1" actId="2696"/>
        <pc:sldMkLst>
          <pc:docMk/>
          <pc:sldMk cId="304115058" sldId="354"/>
        </pc:sldMkLst>
      </pc:sldChg>
      <pc:sldChg chg="del">
        <pc:chgData name="Alexander Milward" userId="cbb52dd4-e5f6-46c8-9343-7d9428ba7bbb" providerId="ADAL" clId="{EB77F5CF-54BF-4F8F-9C2B-6B124E5C2EDA}" dt="2025-04-23T10:49:24.516" v="1" actId="2696"/>
        <pc:sldMkLst>
          <pc:docMk/>
          <pc:sldMk cId="2044937136" sldId="355"/>
        </pc:sldMkLst>
      </pc:sldChg>
      <pc:sldChg chg="del">
        <pc:chgData name="Alexander Milward" userId="cbb52dd4-e5f6-46c8-9343-7d9428ba7bbb" providerId="ADAL" clId="{EB77F5CF-54BF-4F8F-9C2B-6B124E5C2EDA}" dt="2025-04-23T10:49:14.836" v="0" actId="2696"/>
        <pc:sldMkLst>
          <pc:docMk/>
          <pc:sldMk cId="2732932127" sldId="356"/>
        </pc:sldMkLst>
      </pc:sldChg>
      <pc:sldChg chg="del">
        <pc:chgData name="Alexander Milward" userId="cbb52dd4-e5f6-46c8-9343-7d9428ba7bbb" providerId="ADAL" clId="{EB77F5CF-54BF-4F8F-9C2B-6B124E5C2EDA}" dt="2025-04-23T10:49:14.836" v="0" actId="2696"/>
        <pc:sldMkLst>
          <pc:docMk/>
          <pc:sldMk cId="4283782823" sldId="357"/>
        </pc:sldMkLst>
      </pc:sldChg>
      <pc:sldChg chg="del">
        <pc:chgData name="Alexander Milward" userId="cbb52dd4-e5f6-46c8-9343-7d9428ba7bbb" providerId="ADAL" clId="{EB77F5CF-54BF-4F8F-9C2B-6B124E5C2EDA}" dt="2025-04-23T10:49:14.836" v="0" actId="2696"/>
        <pc:sldMkLst>
          <pc:docMk/>
          <pc:sldMk cId="1254513404" sldId="359"/>
        </pc:sldMkLst>
      </pc:sldChg>
      <pc:sldChg chg="del">
        <pc:chgData name="Alexander Milward" userId="cbb52dd4-e5f6-46c8-9343-7d9428ba7bbb" providerId="ADAL" clId="{EB77F5CF-54BF-4F8F-9C2B-6B124E5C2EDA}" dt="2025-04-23T10:49:14.836" v="0" actId="2696"/>
        <pc:sldMkLst>
          <pc:docMk/>
          <pc:sldMk cId="3977736540" sldId="360"/>
        </pc:sldMkLst>
      </pc:sldChg>
      <pc:sldChg chg="del">
        <pc:chgData name="Alexander Milward" userId="cbb52dd4-e5f6-46c8-9343-7d9428ba7bbb" providerId="ADAL" clId="{EB77F5CF-54BF-4F8F-9C2B-6B124E5C2EDA}" dt="2025-04-23T10:49:24.516" v="1" actId="2696"/>
        <pc:sldMkLst>
          <pc:docMk/>
          <pc:sldMk cId="3008689492" sldId="361"/>
        </pc:sldMkLst>
      </pc:sldChg>
      <pc:sldChg chg="del">
        <pc:chgData name="Alexander Milward" userId="cbb52dd4-e5f6-46c8-9343-7d9428ba7bbb" providerId="ADAL" clId="{EB77F5CF-54BF-4F8F-9C2B-6B124E5C2EDA}" dt="2025-04-23T10:49:24.516" v="1" actId="2696"/>
        <pc:sldMkLst>
          <pc:docMk/>
          <pc:sldMk cId="911313393" sldId="362"/>
        </pc:sldMkLst>
      </pc:sldChg>
      <pc:sldChg chg="del">
        <pc:chgData name="Alexander Milward" userId="cbb52dd4-e5f6-46c8-9343-7d9428ba7bbb" providerId="ADAL" clId="{EB77F5CF-54BF-4F8F-9C2B-6B124E5C2EDA}" dt="2025-04-23T10:49:24.516" v="1" actId="2696"/>
        <pc:sldMkLst>
          <pc:docMk/>
          <pc:sldMk cId="1603083782" sldId="363"/>
        </pc:sldMkLst>
      </pc:sldChg>
      <pc:sldChg chg="del">
        <pc:chgData name="Alexander Milward" userId="cbb52dd4-e5f6-46c8-9343-7d9428ba7bbb" providerId="ADAL" clId="{EB77F5CF-54BF-4F8F-9C2B-6B124E5C2EDA}" dt="2025-04-23T10:53:43.813" v="6" actId="2696"/>
        <pc:sldMkLst>
          <pc:docMk/>
          <pc:sldMk cId="788309708" sldId="364"/>
        </pc:sldMkLst>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ldChg>
      <pc:sldChg chg="addSp delSp modSp mod">
        <pc:chgData name="Alexander Milward" userId="cbb52dd4-e5f6-46c8-9343-7d9428ba7bbb" providerId="ADAL" clId="{78B52457-ECFA-4CBA-91A4-E82E2AA81BE0}" dt="2025-03-17T13:16:29.568" v="1398" actId="1076"/>
        <pc:sldMkLst>
          <pc:docMk/>
          <pc:sldMk cId="2266505213" sldId="293"/>
        </pc:sldMkLst>
      </pc:sldChg>
      <pc:sldChg chg="modSp mod">
        <pc:chgData name="Alexander Milward" userId="cbb52dd4-e5f6-46c8-9343-7d9428ba7bbb" providerId="ADAL" clId="{78B52457-ECFA-4CBA-91A4-E82E2AA81BE0}" dt="2025-03-17T11:33:05.700" v="861" actId="1076"/>
        <pc:sldMkLst>
          <pc:docMk/>
          <pc:sldMk cId="903438001" sldId="294"/>
        </pc:sldMkLst>
        <pc:spChg chg="mod">
          <ac:chgData name="Alexander Milward" userId="cbb52dd4-e5f6-46c8-9343-7d9428ba7bbb" providerId="ADAL" clId="{78B52457-ECFA-4CBA-91A4-E82E2AA81BE0}" dt="2025-03-17T10:17:50.622" v="330" actId="1076"/>
          <ac:spMkLst>
            <pc:docMk/>
            <pc:sldMk cId="903438001" sldId="294"/>
            <ac:spMk id="3" creationId="{482F7947-5A5B-E25B-F946-A11E2F8F7C8C}"/>
          </ac:spMkLst>
        </pc:spChg>
        <pc:spChg chg="mod">
          <ac:chgData name="Alexander Milward" userId="cbb52dd4-e5f6-46c8-9343-7d9428ba7bbb" providerId="ADAL" clId="{78B52457-ECFA-4CBA-91A4-E82E2AA81BE0}" dt="2025-03-17T11:33:05.700" v="861" actId="1076"/>
          <ac:spMkLst>
            <pc:docMk/>
            <pc:sldMk cId="903438001" sldId="294"/>
            <ac:spMk id="6" creationId="{25B547C4-F519-04C7-C8D1-8838E978F2BB}"/>
          </ac:spMkLst>
        </pc:spChg>
      </pc:sldChg>
      <pc:sldChg chg="modSp mod">
        <pc:chgData name="Alexander Milward" userId="cbb52dd4-e5f6-46c8-9343-7d9428ba7bbb" providerId="ADAL" clId="{78B52457-ECFA-4CBA-91A4-E82E2AA81BE0}" dt="2025-03-17T11:28:40.435" v="830" actId="1076"/>
        <pc:sldMkLst>
          <pc:docMk/>
          <pc:sldMk cId="1705024923" sldId="295"/>
        </pc:sldMkLst>
        <pc:spChg chg="mod">
          <ac:chgData name="Alexander Milward" userId="cbb52dd4-e5f6-46c8-9343-7d9428ba7bbb" providerId="ADAL" clId="{78B52457-ECFA-4CBA-91A4-E82E2AA81BE0}" dt="2025-03-17T10:03:35.420" v="264" actId="20577"/>
          <ac:spMkLst>
            <pc:docMk/>
            <pc:sldMk cId="1705024923" sldId="295"/>
            <ac:spMk id="4" creationId="{4E4BAAD9-71B2-EC8E-085C-4D025C370836}"/>
          </ac:spMkLst>
        </pc:spChg>
        <pc:spChg chg="mod">
          <ac:chgData name="Alexander Milward" userId="cbb52dd4-e5f6-46c8-9343-7d9428ba7bbb" providerId="ADAL" clId="{78B52457-ECFA-4CBA-91A4-E82E2AA81BE0}" dt="2025-03-17T11:28:40.435" v="830" actId="1076"/>
          <ac:spMkLst>
            <pc:docMk/>
            <pc:sldMk cId="1705024923" sldId="295"/>
            <ac:spMk id="6" creationId="{77D15010-C0AD-4224-DDD4-F5BF6BA01E0D}"/>
          </ac:spMkLst>
        </pc:spChg>
        <pc:spChg chg="mod">
          <ac:chgData name="Alexander Milward" userId="cbb52dd4-e5f6-46c8-9343-7d9428ba7bbb" providerId="ADAL" clId="{78B52457-ECFA-4CBA-91A4-E82E2AA81BE0}" dt="2025-03-17T10:03:59.371" v="265" actId="20577"/>
          <ac:spMkLst>
            <pc:docMk/>
            <pc:sldMk cId="1705024923" sldId="295"/>
            <ac:spMk id="13" creationId="{D2F9CA2C-A7DE-E15C-FE4E-EE7D362DC0EE}"/>
          </ac:spMkLst>
        </pc:spChg>
      </pc:sldChg>
      <pc:sldChg chg="modSp mod">
        <pc:chgData name="Alexander Milward" userId="cbb52dd4-e5f6-46c8-9343-7d9428ba7bbb" providerId="ADAL" clId="{78B52457-ECFA-4CBA-91A4-E82E2AA81BE0}" dt="2025-03-17T11:29:18.051" v="841" actId="1036"/>
        <pc:sldMkLst>
          <pc:docMk/>
          <pc:sldMk cId="3573494452" sldId="296"/>
        </pc:sldMkLst>
      </pc:sldChg>
      <pc:sldChg chg="modSp mod modNotesTx">
        <pc:chgData name="Alexander Milward" userId="cbb52dd4-e5f6-46c8-9343-7d9428ba7bbb" providerId="ADAL" clId="{78B52457-ECFA-4CBA-91A4-E82E2AA81BE0}" dt="2025-03-17T12:42:20.695" v="1340" actId="114"/>
        <pc:sldMkLst>
          <pc:docMk/>
          <pc:sldMk cId="2142185638" sldId="297"/>
        </pc:sldMkLst>
        <pc:spChg chg="mod">
          <ac:chgData name="Alexander Milward" userId="cbb52dd4-e5f6-46c8-9343-7d9428ba7bbb" providerId="ADAL" clId="{78B52457-ECFA-4CBA-91A4-E82E2AA81BE0}" dt="2025-03-17T11:29:38.434" v="843" actId="1076"/>
          <ac:spMkLst>
            <pc:docMk/>
            <pc:sldMk cId="2142185638" sldId="297"/>
            <ac:spMk id="6" creationId="{CA9CE9CB-37A0-6F30-38A2-D8CDC5FDFD2D}"/>
          </ac:spMkLst>
        </pc:spChg>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ldChg>
      <pc:sldChg chg="addSp delSp modSp mod modNotesTx">
        <pc:chgData name="Alexander Milward" userId="cbb52dd4-e5f6-46c8-9343-7d9428ba7bbb" providerId="ADAL" clId="{78B52457-ECFA-4CBA-91A4-E82E2AA81BE0}" dt="2025-03-17T11:58:44.710" v="1042" actId="1076"/>
        <pc:sldMkLst>
          <pc:docMk/>
          <pc:sldMk cId="3340900492" sldId="309"/>
        </pc:sldMkLst>
        <pc:spChg chg="mod">
          <ac:chgData name="Alexander Milward" userId="cbb52dd4-e5f6-46c8-9343-7d9428ba7bbb" providerId="ADAL" clId="{78B52457-ECFA-4CBA-91A4-E82E2AA81BE0}" dt="2025-03-17T10:46:04.314" v="609" actId="1076"/>
          <ac:spMkLst>
            <pc:docMk/>
            <pc:sldMk cId="3340900492" sldId="309"/>
            <ac:spMk id="3" creationId="{758F2AF6-09FF-0007-2706-DAF12BD8D9BB}"/>
          </ac:spMkLst>
        </pc:spChg>
        <pc:spChg chg="add mod">
          <ac:chgData name="Alexander Milward" userId="cbb52dd4-e5f6-46c8-9343-7d9428ba7bbb" providerId="ADAL" clId="{78B52457-ECFA-4CBA-91A4-E82E2AA81BE0}" dt="2025-03-17T11:58:44.710" v="1042" actId="1076"/>
          <ac:spMkLst>
            <pc:docMk/>
            <pc:sldMk cId="3340900492" sldId="309"/>
            <ac:spMk id="5" creationId="{203EF6B9-9173-F03B-F7D9-65D3EEC25C40}"/>
          </ac:spMkLst>
        </pc:spChg>
        <pc:spChg chg="mod">
          <ac:chgData name="Alexander Milward" userId="cbb52dd4-e5f6-46c8-9343-7d9428ba7bbb" providerId="ADAL" clId="{78B52457-ECFA-4CBA-91A4-E82E2AA81BE0}" dt="2025-03-17T10:45:51.152" v="607" actId="1076"/>
          <ac:spMkLst>
            <pc:docMk/>
            <pc:sldMk cId="3340900492" sldId="309"/>
            <ac:spMk id="12" creationId="{A827769E-BD4A-380F-F5AC-0D3BE006C01A}"/>
          </ac:spMkLst>
        </pc:spChg>
        <pc:spChg chg="add mod">
          <ac:chgData name="Alexander Milward" userId="cbb52dd4-e5f6-46c8-9343-7d9428ba7bbb" providerId="ADAL" clId="{78B52457-ECFA-4CBA-91A4-E82E2AA81BE0}" dt="2025-03-17T11:58:34.153" v="1040"/>
          <ac:spMkLst>
            <pc:docMk/>
            <pc:sldMk cId="3340900492" sldId="309"/>
            <ac:spMk id="23" creationId="{7542CE51-8010-9F3A-7CD0-5FA96363EC4A}"/>
          </ac:spMkLst>
        </pc:spChg>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pChg chg="mod">
          <ac:chgData name="Alexander Milward" userId="cbb52dd4-e5f6-46c8-9343-7d9428ba7bbb" providerId="ADAL" clId="{78B52457-ECFA-4CBA-91A4-E82E2AA81BE0}" dt="2025-03-17T10:55:00.677" v="655" actId="1076"/>
          <ac:spMkLst>
            <pc:docMk/>
            <pc:sldMk cId="2577993402" sldId="312"/>
            <ac:spMk id="3" creationId="{C6C288D2-7462-7684-0FDA-B5714DC270A4}"/>
          </ac:spMkLst>
        </pc:spChg>
        <pc:spChg chg="add mod">
          <ac:chgData name="Alexander Milward" userId="cbb52dd4-e5f6-46c8-9343-7d9428ba7bbb" providerId="ADAL" clId="{78B52457-ECFA-4CBA-91A4-E82E2AA81BE0}" dt="2025-03-17T12:04:32.482" v="1087" actId="20577"/>
          <ac:spMkLst>
            <pc:docMk/>
            <pc:sldMk cId="2577993402" sldId="312"/>
            <ac:spMk id="18" creationId="{CF5B8ADF-5E21-496D-D2B1-2CF16F742EE3}"/>
          </ac:spMkLst>
        </pc:spChg>
        <pc:spChg chg="add mod">
          <ac:chgData name="Alexander Milward" userId="cbb52dd4-e5f6-46c8-9343-7d9428ba7bbb" providerId="ADAL" clId="{78B52457-ECFA-4CBA-91A4-E82E2AA81BE0}" dt="2025-03-17T12:03:19.381" v="1069"/>
          <ac:spMkLst>
            <pc:docMk/>
            <pc:sldMk cId="2577993402" sldId="312"/>
            <ac:spMk id="19" creationId="{2D794998-C158-5F35-214E-DE020A9F2791}"/>
          </ac:spMkLst>
        </pc:spChg>
      </pc:sldChg>
      <pc:sldChg chg="addSp delSp modSp mod modCm">
        <pc:chgData name="Alexander Milward" userId="cbb52dd4-e5f6-46c8-9343-7d9428ba7bbb" providerId="ADAL" clId="{78B52457-ECFA-4CBA-91A4-E82E2AA81BE0}" dt="2025-03-17T12:47:34.254" v="1355" actId="20577"/>
        <pc:sldMkLst>
          <pc:docMk/>
          <pc:sldMk cId="3696715673" sldId="313"/>
        </pc:sldMkLst>
        <pc:spChg chg="add mod">
          <ac:chgData name="Alexander Milward" userId="cbb52dd4-e5f6-46c8-9343-7d9428ba7bbb" providerId="ADAL" clId="{78B52457-ECFA-4CBA-91A4-E82E2AA81BE0}" dt="2025-03-17T12:09:41.636" v="1110" actId="20577"/>
          <ac:spMkLst>
            <pc:docMk/>
            <pc:sldMk cId="3696715673" sldId="313"/>
            <ac:spMk id="2" creationId="{1105AF67-816F-F5F5-7A3E-978CA4A4A471}"/>
          </ac:spMkLst>
        </pc:spChg>
        <pc:spChg chg="add mod">
          <ac:chgData name="Alexander Milward" userId="cbb52dd4-e5f6-46c8-9343-7d9428ba7bbb" providerId="ADAL" clId="{78B52457-ECFA-4CBA-91A4-E82E2AA81BE0}" dt="2025-03-17T12:09:12.276" v="1105"/>
          <ac:spMkLst>
            <pc:docMk/>
            <pc:sldMk cId="3696715673" sldId="313"/>
            <ac:spMk id="5" creationId="{3E33574C-7CEA-797A-E30A-634A7133524C}"/>
          </ac:spMkLst>
        </pc:spChg>
        <pc:spChg chg="mod">
          <ac:chgData name="Alexander Milward" userId="cbb52dd4-e5f6-46c8-9343-7d9428ba7bbb" providerId="ADAL" clId="{78B52457-ECFA-4CBA-91A4-E82E2AA81BE0}" dt="2025-03-17T12:47:34.254" v="1355" actId="20577"/>
          <ac:spMkLst>
            <pc:docMk/>
            <pc:sldMk cId="3696715673" sldId="313"/>
            <ac:spMk id="21" creationId="{4132C42E-B901-CF18-87DB-BF9EF7E87A38}"/>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pChg chg="mod">
          <ac:chgData name="Alexander Milward" userId="cbb52dd4-e5f6-46c8-9343-7d9428ba7bbb" providerId="ADAL" clId="{78B52457-ECFA-4CBA-91A4-E82E2AA81BE0}" dt="2025-03-17T12:12:07.991" v="1129" actId="1076"/>
          <ac:spMkLst>
            <pc:docMk/>
            <pc:sldMk cId="150265833" sldId="316"/>
            <ac:spMk id="6" creationId="{9CE2AF5E-92A7-2907-5458-7DEAD17989BE}"/>
          </ac:spMkLst>
        </pc:spChg>
      </pc:sldChg>
      <pc:sldChg chg="addSp delSp modSp mod">
        <pc:chgData name="Alexander Milward" userId="cbb52dd4-e5f6-46c8-9343-7d9428ba7bbb" providerId="ADAL" clId="{78B52457-ECFA-4CBA-91A4-E82E2AA81BE0}" dt="2025-03-17T12:13:32.115" v="1141" actId="12788"/>
        <pc:sldMkLst>
          <pc:docMk/>
          <pc:sldMk cId="2743162233" sldId="317"/>
        </pc:sldMkLst>
        <pc:spChg chg="add mod">
          <ac:chgData name="Alexander Milward" userId="cbb52dd4-e5f6-46c8-9343-7d9428ba7bbb" providerId="ADAL" clId="{78B52457-ECFA-4CBA-91A4-E82E2AA81BE0}" dt="2025-03-17T12:13:32.115" v="1141" actId="12788"/>
          <ac:spMkLst>
            <pc:docMk/>
            <pc:sldMk cId="2743162233" sldId="317"/>
            <ac:spMk id="11" creationId="{537902E8-EAB2-D414-6953-A4EA8D421D5F}"/>
          </ac:spMkLst>
        </pc:spChg>
        <pc:spChg chg="add mod">
          <ac:chgData name="Alexander Milward" userId="cbb52dd4-e5f6-46c8-9343-7d9428ba7bbb" providerId="ADAL" clId="{78B52457-ECFA-4CBA-91A4-E82E2AA81BE0}" dt="2025-03-17T12:13:00.746" v="1135"/>
          <ac:spMkLst>
            <pc:docMk/>
            <pc:sldMk cId="2743162233" sldId="317"/>
            <ac:spMk id="12" creationId="{49A5A93F-9056-5603-0CD5-5E42C3C06FD5}"/>
          </ac:spMkLst>
        </pc:spChg>
        <pc:spChg chg="mod">
          <ac:chgData name="Alexander Milward" userId="cbb52dd4-e5f6-46c8-9343-7d9428ba7bbb" providerId="ADAL" clId="{78B52457-ECFA-4CBA-91A4-E82E2AA81BE0}" dt="2025-03-17T11:04:29.911" v="687" actId="1076"/>
          <ac:spMkLst>
            <pc:docMk/>
            <pc:sldMk cId="2743162233" sldId="317"/>
            <ac:spMk id="31" creationId="{C5866CFA-43A9-D53C-9125-141BA3531FB8}"/>
          </ac:spMkLst>
        </pc:spChg>
      </pc:sldChg>
      <pc:sldChg chg="addSp delSp modSp mod">
        <pc:chgData name="Alexander Milward" userId="cbb52dd4-e5f6-46c8-9343-7d9428ba7bbb" providerId="ADAL" clId="{78B52457-ECFA-4CBA-91A4-E82E2AA81BE0}" dt="2025-03-17T12:15:59.687" v="1149" actId="1035"/>
        <pc:sldMkLst>
          <pc:docMk/>
          <pc:sldMk cId="2470063987" sldId="318"/>
        </pc:sldMkLst>
        <pc:spChg chg="mod">
          <ac:chgData name="Alexander Milward" userId="cbb52dd4-e5f6-46c8-9343-7d9428ba7bbb" providerId="ADAL" clId="{78B52457-ECFA-4CBA-91A4-E82E2AA81BE0}" dt="2025-03-17T12:15:59.687" v="1149" actId="1035"/>
          <ac:spMkLst>
            <pc:docMk/>
            <pc:sldMk cId="2470063987" sldId="318"/>
            <ac:spMk id="6" creationId="{059430E1-1EF1-7B76-DE47-FA0DA5921821}"/>
          </ac:spMkLst>
        </pc:spChg>
        <pc:spChg chg="add mod">
          <ac:chgData name="Alexander Milward" userId="cbb52dd4-e5f6-46c8-9343-7d9428ba7bbb" providerId="ADAL" clId="{78B52457-ECFA-4CBA-91A4-E82E2AA81BE0}" dt="2025-03-17T12:14:00.365" v="1142"/>
          <ac:spMkLst>
            <pc:docMk/>
            <pc:sldMk cId="2470063987" sldId="318"/>
            <ac:spMk id="16" creationId="{8C8213F2-F3CD-13EA-14EC-9305241FDE2A}"/>
          </ac:spMkLst>
        </pc:spChg>
      </pc:sldChg>
      <pc:sldChg chg="addSp delSp modSp mod">
        <pc:chgData name="Alexander Milward" userId="cbb52dd4-e5f6-46c8-9343-7d9428ba7bbb" providerId="ADAL" clId="{78B52457-ECFA-4CBA-91A4-E82E2AA81BE0}" dt="2025-03-17T12:17:19.292" v="1158" actId="1076"/>
        <pc:sldMkLst>
          <pc:docMk/>
          <pc:sldMk cId="3560881533" sldId="319"/>
        </pc:sldMkLst>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spChg chg="mod">
          <ac:chgData name="Alexander Milward" userId="cbb52dd4-e5f6-46c8-9343-7d9428ba7bbb" providerId="ADAL" clId="{78B52457-ECFA-4CBA-91A4-E82E2AA81BE0}" dt="2025-03-17T11:11:02.978" v="775" actId="1035"/>
          <ac:spMkLst>
            <pc:docMk/>
            <pc:sldMk cId="845705687" sldId="321"/>
            <ac:spMk id="13" creationId="{B1D7BDF8-1E86-76EA-0916-6C428EF960EE}"/>
          </ac:spMkLst>
        </pc:spChg>
        <pc:spChg chg="mod">
          <ac:chgData name="Alexander Milward" userId="cbb52dd4-e5f6-46c8-9343-7d9428ba7bbb" providerId="ADAL" clId="{78B52457-ECFA-4CBA-91A4-E82E2AA81BE0}" dt="2025-03-17T11:11:02.978" v="775" actId="1035"/>
          <ac:spMkLst>
            <pc:docMk/>
            <pc:sldMk cId="845705687" sldId="321"/>
            <ac:spMk id="16" creationId="{96D659B0-24C2-3338-FC94-E0CC078CED59}"/>
          </ac:spMkLst>
        </pc:spChg>
        <pc:spChg chg="mod">
          <ac:chgData name="Alexander Milward" userId="cbb52dd4-e5f6-46c8-9343-7d9428ba7bbb" providerId="ADAL" clId="{78B52457-ECFA-4CBA-91A4-E82E2AA81BE0}" dt="2025-03-17T11:11:02.978" v="775" actId="1035"/>
          <ac:spMkLst>
            <pc:docMk/>
            <pc:sldMk cId="845705687" sldId="321"/>
            <ac:spMk id="21" creationId="{6215887F-3BE1-84B2-DD44-20826EB9756B}"/>
          </ac:spMkLst>
        </pc:spChg>
        <pc:spChg chg="mod">
          <ac:chgData name="Alexander Milward" userId="cbb52dd4-e5f6-46c8-9343-7d9428ba7bbb" providerId="ADAL" clId="{78B52457-ECFA-4CBA-91A4-E82E2AA81BE0}" dt="2025-03-17T12:57:41.158" v="1372" actId="1076"/>
          <ac:spMkLst>
            <pc:docMk/>
            <pc:sldMk cId="845705687" sldId="321"/>
            <ac:spMk id="27" creationId="{64D4AEDD-3643-12A9-96D1-F772DC485238}"/>
          </ac:spMkLst>
        </pc:spChg>
        <pc:spChg chg="mod">
          <ac:chgData name="Alexander Milward" userId="cbb52dd4-e5f6-46c8-9343-7d9428ba7bbb" providerId="ADAL" clId="{78B52457-ECFA-4CBA-91A4-E82E2AA81BE0}" dt="2025-03-17T11:11:35.416" v="777" actId="1076"/>
          <ac:spMkLst>
            <pc:docMk/>
            <pc:sldMk cId="845705687" sldId="321"/>
            <ac:spMk id="29" creationId="{FAA7B67E-B986-01D4-54EC-0BB47DBDDB60}"/>
          </ac:spMkLst>
        </pc:spChg>
        <pc:grpChg chg="mod">
          <ac:chgData name="Alexander Milward" userId="cbb52dd4-e5f6-46c8-9343-7d9428ba7bbb" providerId="ADAL" clId="{78B52457-ECFA-4CBA-91A4-E82E2AA81BE0}" dt="2025-03-17T11:11:02.978" v="775" actId="1035"/>
          <ac:grpSpMkLst>
            <pc:docMk/>
            <pc:sldMk cId="845705687" sldId="321"/>
            <ac:grpSpMk id="37" creationId="{644B2605-D3E5-5E39-2074-529DE7B48D34}"/>
          </ac:grpSpMkLst>
        </pc:grpChg>
        <pc:picChg chg="mod">
          <ac:chgData name="Alexander Milward" userId="cbb52dd4-e5f6-46c8-9343-7d9428ba7bbb" providerId="ADAL" clId="{78B52457-ECFA-4CBA-91A4-E82E2AA81BE0}" dt="2025-03-17T11:11:02.978" v="775" actId="1035"/>
          <ac:picMkLst>
            <pc:docMk/>
            <pc:sldMk cId="845705687" sldId="321"/>
            <ac:picMk id="51" creationId="{22A88BE6-444C-3388-31C5-10302C9A474E}"/>
          </ac:picMkLst>
        </pc:pic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pChg chg="add mod">
          <ac:chgData name="Alexander Milward" userId="cbb52dd4-e5f6-46c8-9343-7d9428ba7bbb" providerId="ADAL" clId="{78B52457-ECFA-4CBA-91A4-E82E2AA81BE0}" dt="2025-03-17T12:25:53.295" v="1239" actId="12788"/>
          <ac:spMkLst>
            <pc:docMk/>
            <pc:sldMk cId="3345390492" sldId="327"/>
            <ac:spMk id="13" creationId="{EAE99C88-FDD9-58F9-DDB7-3E255E24F43C}"/>
          </ac:spMkLst>
        </pc:spChg>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ldChg>
      <pc:sldChg chg="modSp mod">
        <pc:chgData name="Alexander Milward" userId="cbb52dd4-e5f6-46c8-9343-7d9428ba7bbb" providerId="ADAL" clId="{B16F71F4-2F63-4B14-B472-959B2260EF01}" dt="2025-04-11T09:51:06.985" v="11" actId="1038"/>
        <pc:sldMkLst>
          <pc:docMk/>
          <pc:sldMk cId="1928072218" sldId="306"/>
        </pc:sldMkLst>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ldChg>
      <pc:sldChg chg="addSp delSp modSp add mod modNotesTx">
        <pc:chgData name="James Carter" userId="15642c36-216d-415f-acb2-2d2e06c8541f" providerId="ADAL" clId="{1425DB2D-E686-4723-B01D-F11F0BE5D8F5}" dt="2025-03-13T15:01:59.155" v="2753" actId="1035"/>
        <pc:sldMkLst>
          <pc:docMk/>
          <pc:sldMk cId="2266505213" sldId="293"/>
        </pc:sldMkLst>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pChg chg="mod">
          <ac:chgData name="James Carter" userId="15642c36-216d-415f-acb2-2d2e06c8541f" providerId="ADAL" clId="{1425DB2D-E686-4723-B01D-F11F0BE5D8F5}" dt="2025-03-13T10:18:01.478" v="995" actId="1076"/>
          <ac:spMkLst>
            <pc:docMk/>
            <pc:sldMk cId="903438001" sldId="294"/>
            <ac:spMk id="3" creationId="{482F7947-5A5B-E25B-F946-A11E2F8F7C8C}"/>
          </ac:spMkLst>
        </pc:spChg>
        <pc:spChg chg="mod">
          <ac:chgData name="James Carter" userId="15642c36-216d-415f-acb2-2d2e06c8541f" providerId="ADAL" clId="{1425DB2D-E686-4723-B01D-F11F0BE5D8F5}" dt="2025-03-13T09:41:31.491" v="802"/>
          <ac:spMkLst>
            <pc:docMk/>
            <pc:sldMk cId="903438001" sldId="294"/>
            <ac:spMk id="4" creationId="{C0D716BB-7E0E-D805-E1A9-8E555D1123E5}"/>
          </ac:spMkLst>
        </pc:spChg>
        <pc:spChg chg="mod">
          <ac:chgData name="James Carter" userId="15642c36-216d-415f-acb2-2d2e06c8541f" providerId="ADAL" clId="{1425DB2D-E686-4723-B01D-F11F0BE5D8F5}" dt="2025-03-13T11:49:57.180" v="1563"/>
          <ac:spMkLst>
            <pc:docMk/>
            <pc:sldMk cId="903438001" sldId="294"/>
            <ac:spMk id="5" creationId="{3EA4C502-2B49-0FCA-3AD7-B70C7A7C2C9D}"/>
          </ac:spMkLst>
        </pc:spChg>
        <pc:spChg chg="mod">
          <ac:chgData name="James Carter" userId="15642c36-216d-415f-acb2-2d2e06c8541f" providerId="ADAL" clId="{1425DB2D-E686-4723-B01D-F11F0BE5D8F5}" dt="2025-03-13T11:49:51.596" v="1560" actId="1076"/>
          <ac:spMkLst>
            <pc:docMk/>
            <pc:sldMk cId="903438001" sldId="294"/>
            <ac:spMk id="6" creationId="{25B547C4-F519-04C7-C8D1-8838E978F2BB}"/>
          </ac:spMkLst>
        </pc:spChg>
        <pc:spChg chg="mod">
          <ac:chgData name="James Carter" userId="15642c36-216d-415f-acb2-2d2e06c8541f" providerId="ADAL" clId="{1425DB2D-E686-4723-B01D-F11F0BE5D8F5}" dt="2025-03-13T09:41:36.591" v="803"/>
          <ac:spMkLst>
            <pc:docMk/>
            <pc:sldMk cId="903438001" sldId="294"/>
            <ac:spMk id="12" creationId="{BAE0C6D4-AF6B-80B7-6C59-8220D2211224}"/>
          </ac:spMkLst>
        </pc:spChg>
        <pc:spChg chg="mod">
          <ac:chgData name="James Carter" userId="15642c36-216d-415f-acb2-2d2e06c8541f" providerId="ADAL" clId="{1425DB2D-E686-4723-B01D-F11F0BE5D8F5}" dt="2025-03-13T09:41:49.624" v="806"/>
          <ac:spMkLst>
            <pc:docMk/>
            <pc:sldMk cId="903438001" sldId="294"/>
            <ac:spMk id="13" creationId="{0F211C8A-81D5-74EE-8DC2-0468A328BCEC}"/>
          </ac:spMkLst>
        </pc:spChg>
        <pc:spChg chg="add mod">
          <ac:chgData name="James Carter" userId="15642c36-216d-415f-acb2-2d2e06c8541f" providerId="ADAL" clId="{1425DB2D-E686-4723-B01D-F11F0BE5D8F5}" dt="2025-03-13T08:24:03.016" v="476"/>
          <ac:spMkLst>
            <pc:docMk/>
            <pc:sldMk cId="903438001" sldId="294"/>
            <ac:spMk id="24" creationId="{7635D5A0-6C18-FA84-2D76-10799984F73B}"/>
          </ac:spMkLst>
        </pc:spChg>
        <pc:spChg chg="add mod">
          <ac:chgData name="James Carter" userId="15642c36-216d-415f-acb2-2d2e06c8541f" providerId="ADAL" clId="{1425DB2D-E686-4723-B01D-F11F0BE5D8F5}" dt="2025-03-13T08:24:03.016" v="476"/>
          <ac:spMkLst>
            <pc:docMk/>
            <pc:sldMk cId="903438001" sldId="294"/>
            <ac:spMk id="25" creationId="{7779B419-257B-F18D-3C36-CFF08CC6E21B}"/>
          </ac:spMkLst>
        </pc:spChg>
        <pc:spChg chg="add mod">
          <ac:chgData name="James Carter" userId="15642c36-216d-415f-acb2-2d2e06c8541f" providerId="ADAL" clId="{1425DB2D-E686-4723-B01D-F11F0BE5D8F5}" dt="2025-03-13T08:24:03.016" v="476"/>
          <ac:spMkLst>
            <pc:docMk/>
            <pc:sldMk cId="903438001" sldId="294"/>
            <ac:spMk id="26" creationId="{5EA163D8-0789-643C-855A-0F927102F2DC}"/>
          </ac:spMkLst>
        </pc:spChg>
        <pc:spChg chg="add mod">
          <ac:chgData name="James Carter" userId="15642c36-216d-415f-acb2-2d2e06c8541f" providerId="ADAL" clId="{1425DB2D-E686-4723-B01D-F11F0BE5D8F5}" dt="2025-03-13T08:24:03.016" v="476"/>
          <ac:spMkLst>
            <pc:docMk/>
            <pc:sldMk cId="903438001" sldId="294"/>
            <ac:spMk id="27" creationId="{4272F244-32AE-EDA4-6263-A5720667F9CA}"/>
          </ac:spMkLst>
        </pc:spChg>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pChg chg="mod">
          <ac:chgData name="James Carter" userId="15642c36-216d-415f-acb2-2d2e06c8541f" providerId="ADAL" clId="{1425DB2D-E686-4723-B01D-F11F0BE5D8F5}" dt="2025-03-13T10:18:18.791" v="999" actId="1076"/>
          <ac:spMkLst>
            <pc:docMk/>
            <pc:sldMk cId="1705024923" sldId="295"/>
            <ac:spMk id="3" creationId="{22796E2D-4744-C358-50D9-BDD5C5C236C6}"/>
          </ac:spMkLst>
        </pc:spChg>
        <pc:spChg chg="mod">
          <ac:chgData name="James Carter" userId="15642c36-216d-415f-acb2-2d2e06c8541f" providerId="ADAL" clId="{1425DB2D-E686-4723-B01D-F11F0BE5D8F5}" dt="2025-03-13T10:18:23.119" v="1001" actId="1076"/>
          <ac:spMkLst>
            <pc:docMk/>
            <pc:sldMk cId="1705024923" sldId="295"/>
            <ac:spMk id="4" creationId="{4E4BAAD9-71B2-EC8E-085C-4D025C370836}"/>
          </ac:spMkLst>
        </pc:spChg>
        <pc:spChg chg="mod">
          <ac:chgData name="James Carter" userId="15642c36-216d-415f-acb2-2d2e06c8541f" providerId="ADAL" clId="{1425DB2D-E686-4723-B01D-F11F0BE5D8F5}" dt="2025-03-13T11:32:27.589" v="1459"/>
          <ac:spMkLst>
            <pc:docMk/>
            <pc:sldMk cId="1705024923" sldId="295"/>
            <ac:spMk id="5" creationId="{A09C8DDC-6127-5B64-1D04-DB25B7143CFE}"/>
          </ac:spMkLst>
        </pc:spChg>
        <pc:spChg chg="mod">
          <ac:chgData name="James Carter" userId="15642c36-216d-415f-acb2-2d2e06c8541f" providerId="ADAL" clId="{1425DB2D-E686-4723-B01D-F11F0BE5D8F5}" dt="2025-03-13T11:32:21.074" v="1454" actId="1076"/>
          <ac:spMkLst>
            <pc:docMk/>
            <pc:sldMk cId="1705024923" sldId="295"/>
            <ac:spMk id="6" creationId="{77D15010-C0AD-4224-DDD4-F5BF6BA01E0D}"/>
          </ac:spMkLst>
        </pc:spChg>
        <pc:spChg chg="mod">
          <ac:chgData name="James Carter" userId="15642c36-216d-415f-acb2-2d2e06c8541f" providerId="ADAL" clId="{1425DB2D-E686-4723-B01D-F11F0BE5D8F5}" dt="2025-03-13T10:18:29.802" v="1003" actId="1076"/>
          <ac:spMkLst>
            <pc:docMk/>
            <pc:sldMk cId="1705024923" sldId="295"/>
            <ac:spMk id="12" creationId="{6E5FB71B-360B-C047-65A1-767400F49CFD}"/>
          </ac:spMkLst>
        </pc:spChg>
        <pc:spChg chg="mod">
          <ac:chgData name="James Carter" userId="15642c36-216d-415f-acb2-2d2e06c8541f" providerId="ADAL" clId="{1425DB2D-E686-4723-B01D-F11F0BE5D8F5}" dt="2025-03-13T10:18:13.353" v="997" actId="1076"/>
          <ac:spMkLst>
            <pc:docMk/>
            <pc:sldMk cId="1705024923" sldId="295"/>
            <ac:spMk id="13" creationId="{D2F9CA2C-A7DE-E15C-FE4E-EE7D362DC0EE}"/>
          </ac:spMkLst>
        </pc:spChg>
        <pc:spChg chg="add mod">
          <ac:chgData name="James Carter" userId="15642c36-216d-415f-acb2-2d2e06c8541f" providerId="ADAL" clId="{1425DB2D-E686-4723-B01D-F11F0BE5D8F5}" dt="2025-03-13T08:24:46.111" v="482"/>
          <ac:spMkLst>
            <pc:docMk/>
            <pc:sldMk cId="1705024923" sldId="295"/>
            <ac:spMk id="16" creationId="{0F50EC67-5225-001C-1FE3-E939099AE830}"/>
          </ac:spMkLst>
        </pc:spChg>
        <pc:spChg chg="add mod">
          <ac:chgData name="James Carter" userId="15642c36-216d-415f-acb2-2d2e06c8541f" providerId="ADAL" clId="{1425DB2D-E686-4723-B01D-F11F0BE5D8F5}" dt="2025-03-13T08:24:46.111" v="482"/>
          <ac:spMkLst>
            <pc:docMk/>
            <pc:sldMk cId="1705024923" sldId="295"/>
            <ac:spMk id="17" creationId="{6E53D2D6-BB08-D650-740C-2DF9866EA4C8}"/>
          </ac:spMkLst>
        </pc:spChg>
        <pc:spChg chg="add mod">
          <ac:chgData name="James Carter" userId="15642c36-216d-415f-acb2-2d2e06c8541f" providerId="ADAL" clId="{1425DB2D-E686-4723-B01D-F11F0BE5D8F5}" dt="2025-03-13T08:24:46.111" v="482"/>
          <ac:spMkLst>
            <pc:docMk/>
            <pc:sldMk cId="1705024923" sldId="295"/>
            <ac:spMk id="18" creationId="{6289CBC5-9E9C-7382-D939-930C7FF703C6}"/>
          </ac:spMkLst>
        </pc:spChg>
        <pc:spChg chg="add mod">
          <ac:chgData name="James Carter" userId="15642c36-216d-415f-acb2-2d2e06c8541f" providerId="ADAL" clId="{1425DB2D-E686-4723-B01D-F11F0BE5D8F5}" dt="2025-03-13T08:24:46.111" v="482"/>
          <ac:spMkLst>
            <pc:docMk/>
            <pc:sldMk cId="1705024923" sldId="295"/>
            <ac:spMk id="19" creationId="{B8A0177A-36F4-714C-C17A-41E104964CA0}"/>
          </ac:spMkLst>
        </pc:spChg>
        <pc:spChg chg="add mod">
          <ac:chgData name="James Carter" userId="15642c36-216d-415f-acb2-2d2e06c8541f" providerId="ADAL" clId="{1425DB2D-E686-4723-B01D-F11F0BE5D8F5}" dt="2025-03-13T08:24:46.111" v="482"/>
          <ac:spMkLst>
            <pc:docMk/>
            <pc:sldMk cId="1705024923" sldId="295"/>
            <ac:spMk id="20" creationId="{AB0C5E4D-774D-B2BB-C6D1-C252A508CB67}"/>
          </ac:spMkLst>
        </pc:spChg>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pChg chg="mod">
          <ac:chgData name="James Carter" userId="15642c36-216d-415f-acb2-2d2e06c8541f" providerId="ADAL" clId="{1425DB2D-E686-4723-B01D-F11F0BE5D8F5}" dt="2025-03-13T14:32:57.071" v="2566" actId="20577"/>
          <ac:spMkLst>
            <pc:docMk/>
            <pc:sldMk cId="2142185638" sldId="297"/>
            <ac:spMk id="2" creationId="{1C5ABD9A-853E-D629-6C0C-43C27154924B}"/>
          </ac:spMkLst>
        </pc:spChg>
        <pc:spChg chg="mod">
          <ac:chgData name="James Carter" userId="15642c36-216d-415f-acb2-2d2e06c8541f" providerId="ADAL" clId="{1425DB2D-E686-4723-B01D-F11F0BE5D8F5}" dt="2025-03-13T09:57:39.402" v="817"/>
          <ac:spMkLst>
            <pc:docMk/>
            <pc:sldMk cId="2142185638" sldId="297"/>
            <ac:spMk id="3" creationId="{720AD852-69F0-B5C8-93C0-B6AAE37DF624}"/>
          </ac:spMkLst>
        </pc:spChg>
        <pc:spChg chg="mod">
          <ac:chgData name="James Carter" userId="15642c36-216d-415f-acb2-2d2e06c8541f" providerId="ADAL" clId="{1425DB2D-E686-4723-B01D-F11F0BE5D8F5}" dt="2025-03-13T11:35:54.674" v="1484"/>
          <ac:spMkLst>
            <pc:docMk/>
            <pc:sldMk cId="2142185638" sldId="297"/>
            <ac:spMk id="5" creationId="{84E048ED-465F-B809-CC1F-84C64D584B4A}"/>
          </ac:spMkLst>
        </pc:spChg>
        <pc:spChg chg="mod">
          <ac:chgData name="James Carter" userId="15642c36-216d-415f-acb2-2d2e06c8541f" providerId="ADAL" clId="{1425DB2D-E686-4723-B01D-F11F0BE5D8F5}" dt="2025-03-13T11:36:15.371" v="1489" actId="1076"/>
          <ac:spMkLst>
            <pc:docMk/>
            <pc:sldMk cId="2142185638" sldId="297"/>
            <ac:spMk id="6" creationId="{CA9CE9CB-37A0-6F30-38A2-D8CDC5FDFD2D}"/>
          </ac:spMkLst>
        </pc:spChg>
        <pc:spChg chg="add mod">
          <ac:chgData name="James Carter" userId="15642c36-216d-415f-acb2-2d2e06c8541f" providerId="ADAL" clId="{1425DB2D-E686-4723-B01D-F11F0BE5D8F5}" dt="2025-03-13T08:27:05.839" v="496"/>
          <ac:spMkLst>
            <pc:docMk/>
            <pc:sldMk cId="2142185638" sldId="297"/>
            <ac:spMk id="11" creationId="{F553C28E-D4F3-75BF-ED6C-76A20DBA1C97}"/>
          </ac:spMkLst>
        </pc:spChg>
        <pc:spChg chg="mod">
          <ac:chgData name="James Carter" userId="15642c36-216d-415f-acb2-2d2e06c8541f" providerId="ADAL" clId="{1425DB2D-E686-4723-B01D-F11F0BE5D8F5}" dt="2025-03-13T09:57:42.038" v="818"/>
          <ac:spMkLst>
            <pc:docMk/>
            <pc:sldMk cId="2142185638" sldId="297"/>
            <ac:spMk id="12" creationId="{7E5B2C6B-4EA6-F7A5-C5D8-695C146DD351}"/>
          </ac:spMkLst>
        </pc:spChg>
        <pc:spChg chg="add mod">
          <ac:chgData name="James Carter" userId="15642c36-216d-415f-acb2-2d2e06c8541f" providerId="ADAL" clId="{1425DB2D-E686-4723-B01D-F11F0BE5D8F5}" dt="2025-03-13T08:27:05.839" v="496"/>
          <ac:spMkLst>
            <pc:docMk/>
            <pc:sldMk cId="2142185638" sldId="297"/>
            <ac:spMk id="13" creationId="{B24161E3-9831-F7E6-808A-3740D4960616}"/>
          </ac:spMkLst>
        </pc:spChg>
        <pc:spChg chg="add mod">
          <ac:chgData name="James Carter" userId="15642c36-216d-415f-acb2-2d2e06c8541f" providerId="ADAL" clId="{1425DB2D-E686-4723-B01D-F11F0BE5D8F5}" dt="2025-03-13T08:27:05.839" v="496"/>
          <ac:spMkLst>
            <pc:docMk/>
            <pc:sldMk cId="2142185638" sldId="297"/>
            <ac:spMk id="16" creationId="{A4D074A9-CBB7-9C2D-7447-47607A4C4209}"/>
          </ac:spMkLst>
        </pc:spChg>
        <pc:spChg chg="add mod">
          <ac:chgData name="James Carter" userId="15642c36-216d-415f-acb2-2d2e06c8541f" providerId="ADAL" clId="{1425DB2D-E686-4723-B01D-F11F0BE5D8F5}" dt="2025-03-13T08:27:05.839" v="496"/>
          <ac:spMkLst>
            <pc:docMk/>
            <pc:sldMk cId="2142185638" sldId="297"/>
            <ac:spMk id="17" creationId="{24B541B0-86D0-EF87-68F4-FAFF022E9FEA}"/>
          </ac:spMkLst>
        </pc:spChg>
        <pc:spChg chg="add mod">
          <ac:chgData name="James Carter" userId="15642c36-216d-415f-acb2-2d2e06c8541f" providerId="ADAL" clId="{1425DB2D-E686-4723-B01D-F11F0BE5D8F5}" dt="2025-03-13T08:27:05.839" v="496"/>
          <ac:spMkLst>
            <pc:docMk/>
            <pc:sldMk cId="2142185638" sldId="297"/>
            <ac:spMk id="18" creationId="{D2B1A761-A9CC-4913-9E41-5287325032A7}"/>
          </ac:spMkLst>
        </pc:spChg>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ldChg>
      <pc:sldChg chg="addSp delSp modSp add mod modNotesTx">
        <pc:chgData name="James Carter" userId="15642c36-216d-415f-acb2-2d2e06c8541f" providerId="ADAL" clId="{1425DB2D-E686-4723-B01D-F11F0BE5D8F5}" dt="2025-03-13T14:38:22.672" v="2571" actId="20577"/>
        <pc:sldMkLst>
          <pc:docMk/>
          <pc:sldMk cId="935288696" sldId="304"/>
        </pc:sldMkLst>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ldChg>
      <pc:sldChg chg="addSp delSp modSp add mod modNotesTx">
        <pc:chgData name="James Carter" userId="15642c36-216d-415f-acb2-2d2e06c8541f" providerId="ADAL" clId="{1425DB2D-E686-4723-B01D-F11F0BE5D8F5}" dt="2025-03-13T14:22:29.407" v="2506"/>
        <pc:sldMkLst>
          <pc:docMk/>
          <pc:sldMk cId="3340900492" sldId="309"/>
        </pc:sldMkLst>
        <pc:spChg chg="mod">
          <ac:chgData name="James Carter" userId="15642c36-216d-415f-acb2-2d2e06c8541f" providerId="ADAL" clId="{1425DB2D-E686-4723-B01D-F11F0BE5D8F5}" dt="2025-03-13T10:03:02.846" v="853"/>
          <ac:spMkLst>
            <pc:docMk/>
            <pc:sldMk cId="3340900492" sldId="309"/>
            <ac:spMk id="2" creationId="{B29021C7-3FF0-DFE1-6B86-4FE967ADD6CF}"/>
          </ac:spMkLst>
        </pc:spChg>
        <pc:spChg chg="mod">
          <ac:chgData name="James Carter" userId="15642c36-216d-415f-acb2-2d2e06c8541f" providerId="ADAL" clId="{1425DB2D-E686-4723-B01D-F11F0BE5D8F5}" dt="2025-03-13T10:40:16.180" v="1135" actId="1076"/>
          <ac:spMkLst>
            <pc:docMk/>
            <pc:sldMk cId="3340900492" sldId="309"/>
            <ac:spMk id="3" creationId="{758F2AF6-09FF-0007-2706-DAF12BD8D9BB}"/>
          </ac:spMkLst>
        </pc:spChg>
        <pc:spChg chg="add mod">
          <ac:chgData name="James Carter" userId="15642c36-216d-415f-acb2-2d2e06c8541f" providerId="ADAL" clId="{1425DB2D-E686-4723-B01D-F11F0BE5D8F5}" dt="2025-03-13T09:15:31.461" v="626"/>
          <ac:spMkLst>
            <pc:docMk/>
            <pc:sldMk cId="3340900492" sldId="309"/>
            <ac:spMk id="11" creationId="{A02876D2-FF51-C503-9C07-491F17C450DF}"/>
          </ac:spMkLst>
        </pc:spChg>
        <pc:spChg chg="mod">
          <ac:chgData name="James Carter" userId="15642c36-216d-415f-acb2-2d2e06c8541f" providerId="ADAL" clId="{1425DB2D-E686-4723-B01D-F11F0BE5D8F5}" dt="2025-03-13T10:03:08.079" v="855"/>
          <ac:spMkLst>
            <pc:docMk/>
            <pc:sldMk cId="3340900492" sldId="309"/>
            <ac:spMk id="12" creationId="{A827769E-BD4A-380F-F5AC-0D3BE006C01A}"/>
          </ac:spMkLst>
        </pc:spChg>
        <pc:spChg chg="mod">
          <ac:chgData name="James Carter" userId="15642c36-216d-415f-acb2-2d2e06c8541f" providerId="ADAL" clId="{1425DB2D-E686-4723-B01D-F11F0BE5D8F5}" dt="2025-03-13T09:15:31.461" v="626"/>
          <ac:spMkLst>
            <pc:docMk/>
            <pc:sldMk cId="3340900492" sldId="309"/>
            <ac:spMk id="16" creationId="{32C57D5A-CB24-B231-F5A1-86016660C2A2}"/>
          </ac:spMkLst>
        </pc:spChg>
        <pc:spChg chg="mod">
          <ac:chgData name="James Carter" userId="15642c36-216d-415f-acb2-2d2e06c8541f" providerId="ADAL" clId="{1425DB2D-E686-4723-B01D-F11F0BE5D8F5}" dt="2025-03-13T09:15:31.461" v="626"/>
          <ac:spMkLst>
            <pc:docMk/>
            <pc:sldMk cId="3340900492" sldId="309"/>
            <ac:spMk id="17" creationId="{2EE14C97-466E-D2FA-F63F-BB84EEE25810}"/>
          </ac:spMkLst>
        </pc:spChg>
        <pc:grpChg chg="add mod">
          <ac:chgData name="James Carter" userId="15642c36-216d-415f-acb2-2d2e06c8541f" providerId="ADAL" clId="{1425DB2D-E686-4723-B01D-F11F0BE5D8F5}" dt="2025-03-13T09:15:31.461" v="626"/>
          <ac:grpSpMkLst>
            <pc:docMk/>
            <pc:sldMk cId="3340900492" sldId="309"/>
            <ac:grpSpMk id="13" creationId="{876B83FA-7EB5-5BA4-C8ED-9F0F1A3643F6}"/>
          </ac:grpSpMkLst>
        </pc:grpChg>
        <pc:picChg chg="add mod">
          <ac:chgData name="James Carter" userId="15642c36-216d-415f-acb2-2d2e06c8541f" providerId="ADAL" clId="{1425DB2D-E686-4723-B01D-F11F0BE5D8F5}" dt="2025-03-13T08:57:12.887" v="625" actId="1076"/>
          <ac:picMkLst>
            <pc:docMk/>
            <pc:sldMk cId="3340900492" sldId="309"/>
            <ac:picMk id="24" creationId="{442A9CA5-F7DC-0B42-596C-D469954E050B}"/>
          </ac:picMkLst>
        </pc:picChg>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pChg chg="mod">
          <ac:chgData name="James Carter" userId="15642c36-216d-415f-acb2-2d2e06c8541f" providerId="ADAL" clId="{1425DB2D-E686-4723-B01D-F11F0BE5D8F5}" dt="2025-03-13T10:04:38.891" v="863"/>
          <ac:spMkLst>
            <pc:docMk/>
            <pc:sldMk cId="2577993402" sldId="312"/>
            <ac:spMk id="2" creationId="{8096A665-92A3-FB80-19E5-2B033DB8C94E}"/>
          </ac:spMkLst>
        </pc:spChg>
        <pc:spChg chg="mod">
          <ac:chgData name="James Carter" userId="15642c36-216d-415f-acb2-2d2e06c8541f" providerId="ADAL" clId="{1425DB2D-E686-4723-B01D-F11F0BE5D8F5}" dt="2025-03-13T10:41:02.573" v="1147" actId="14100"/>
          <ac:spMkLst>
            <pc:docMk/>
            <pc:sldMk cId="2577993402" sldId="312"/>
            <ac:spMk id="3" creationId="{C6C288D2-7462-7684-0FDA-B5714DC270A4}"/>
          </ac:spMkLst>
        </pc:spChg>
        <pc:spChg chg="mod">
          <ac:chgData name="James Carter" userId="15642c36-216d-415f-acb2-2d2e06c8541f" providerId="ADAL" clId="{1425DB2D-E686-4723-B01D-F11F0BE5D8F5}" dt="2025-03-13T14:42:01.063" v="2582" actId="1076"/>
          <ac:spMkLst>
            <pc:docMk/>
            <pc:sldMk cId="2577993402" sldId="312"/>
            <ac:spMk id="12" creationId="{CA77595F-D277-E365-E4C6-3BD5062D53BB}"/>
          </ac:spMkLst>
        </pc:spChg>
        <pc:spChg chg="mod">
          <ac:chgData name="James Carter" userId="15642c36-216d-415f-acb2-2d2e06c8541f" providerId="ADAL" clId="{1425DB2D-E686-4723-B01D-F11F0BE5D8F5}" dt="2025-03-13T09:19:25.286" v="653"/>
          <ac:spMkLst>
            <pc:docMk/>
            <pc:sldMk cId="2577993402" sldId="312"/>
            <ac:spMk id="17" creationId="{0659D6BA-BCE1-D9FB-B562-E8B710D56908}"/>
          </ac:spMkLst>
        </pc:spChg>
        <pc:spChg chg="mod">
          <ac:chgData name="James Carter" userId="15642c36-216d-415f-acb2-2d2e06c8541f" providerId="ADAL" clId="{1425DB2D-E686-4723-B01D-F11F0BE5D8F5}" dt="2025-03-13T09:19:25.286" v="653"/>
          <ac:spMkLst>
            <pc:docMk/>
            <pc:sldMk cId="2577993402" sldId="312"/>
            <ac:spMk id="49" creationId="{4D655FA1-2792-2BB2-34EB-49628C551C38}"/>
          </ac:spMkLst>
        </pc:spChg>
        <pc:spChg chg="mod">
          <ac:chgData name="James Carter" userId="15642c36-216d-415f-acb2-2d2e06c8541f" providerId="ADAL" clId="{1425DB2D-E686-4723-B01D-F11F0BE5D8F5}" dt="2025-03-13T09:19:25.286" v="653"/>
          <ac:spMkLst>
            <pc:docMk/>
            <pc:sldMk cId="2577993402" sldId="312"/>
            <ac:spMk id="50" creationId="{66AA7C21-2A0B-7FF8-1AD2-D6947E5C8667}"/>
          </ac:spMkLst>
        </pc:spChg>
        <pc:spChg chg="mod">
          <ac:chgData name="James Carter" userId="15642c36-216d-415f-acb2-2d2e06c8541f" providerId="ADAL" clId="{1425DB2D-E686-4723-B01D-F11F0BE5D8F5}" dt="2025-03-13T09:19:25.286" v="653"/>
          <ac:spMkLst>
            <pc:docMk/>
            <pc:sldMk cId="2577993402" sldId="312"/>
            <ac:spMk id="52" creationId="{E2106828-C85B-405F-55C3-C056FB53D80A}"/>
          </ac:spMkLst>
        </pc:spChg>
        <pc:spChg chg="mod">
          <ac:chgData name="James Carter" userId="15642c36-216d-415f-acb2-2d2e06c8541f" providerId="ADAL" clId="{1425DB2D-E686-4723-B01D-F11F0BE5D8F5}" dt="2025-03-13T09:19:25.286" v="653"/>
          <ac:spMkLst>
            <pc:docMk/>
            <pc:sldMk cId="2577993402" sldId="312"/>
            <ac:spMk id="54" creationId="{6A2A996D-5941-F8B1-A074-7819769900C4}"/>
          </ac:spMkLst>
        </pc:spChg>
        <pc:spChg chg="mod">
          <ac:chgData name="James Carter" userId="15642c36-216d-415f-acb2-2d2e06c8541f" providerId="ADAL" clId="{1425DB2D-E686-4723-B01D-F11F0BE5D8F5}" dt="2025-03-13T09:19:25.286" v="653"/>
          <ac:spMkLst>
            <pc:docMk/>
            <pc:sldMk cId="2577993402" sldId="312"/>
            <ac:spMk id="55" creationId="{B3802322-5E30-F96C-03A0-2079A2A29C71}"/>
          </ac:spMkLst>
        </pc:spChg>
        <pc:spChg chg="mod">
          <ac:chgData name="James Carter" userId="15642c36-216d-415f-acb2-2d2e06c8541f" providerId="ADAL" clId="{1425DB2D-E686-4723-B01D-F11F0BE5D8F5}" dt="2025-03-13T09:19:25.286" v="653"/>
          <ac:spMkLst>
            <pc:docMk/>
            <pc:sldMk cId="2577993402" sldId="312"/>
            <ac:spMk id="56" creationId="{5A0DD77E-914D-ABDD-B0C4-911315E02AF5}"/>
          </ac:spMkLst>
        </pc:spChg>
        <pc:spChg chg="mod">
          <ac:chgData name="James Carter" userId="15642c36-216d-415f-acb2-2d2e06c8541f" providerId="ADAL" clId="{1425DB2D-E686-4723-B01D-F11F0BE5D8F5}" dt="2025-03-13T09:19:25.286" v="653"/>
          <ac:spMkLst>
            <pc:docMk/>
            <pc:sldMk cId="2577993402" sldId="312"/>
            <ac:spMk id="58" creationId="{5BD62ACA-D5AD-6B42-7CCD-565751E8FC98}"/>
          </ac:spMkLst>
        </pc:spChg>
        <pc:spChg chg="mod">
          <ac:chgData name="James Carter" userId="15642c36-216d-415f-acb2-2d2e06c8541f" providerId="ADAL" clId="{1425DB2D-E686-4723-B01D-F11F0BE5D8F5}" dt="2025-03-13T09:19:25.286" v="653"/>
          <ac:spMkLst>
            <pc:docMk/>
            <pc:sldMk cId="2577993402" sldId="312"/>
            <ac:spMk id="59" creationId="{C267B8D0-08A3-DA26-6887-CCEA976A4502}"/>
          </ac:spMkLst>
        </pc:spChg>
        <pc:spChg chg="add mod">
          <ac:chgData name="James Carter" userId="15642c36-216d-415f-acb2-2d2e06c8541f" providerId="ADAL" clId="{1425DB2D-E686-4723-B01D-F11F0BE5D8F5}" dt="2025-03-13T09:19:25.286" v="653"/>
          <ac:spMkLst>
            <pc:docMk/>
            <pc:sldMk cId="2577993402" sldId="312"/>
            <ac:spMk id="60" creationId="{9EEB0E66-BD54-531E-9B16-83BCCF2BC482}"/>
          </ac:spMkLst>
        </pc:spChg>
        <pc:picChg chg="add del">
          <ac:chgData name="James Carter" userId="15642c36-216d-415f-acb2-2d2e06c8541f" providerId="ADAL" clId="{1425DB2D-E686-4723-B01D-F11F0BE5D8F5}" dt="2025-03-13T09:19:22.804" v="651" actId="478"/>
          <ac:picMkLst>
            <pc:docMk/>
            <pc:sldMk cId="2577993402" sldId="312"/>
            <ac:picMk id="14" creationId="{DD41AE7A-F3AB-4054-8586-59F998E59629}"/>
          </ac:picMkLst>
        </pc:picChg>
      </pc:sldChg>
      <pc:sldChg chg="addSp delSp modSp add mod modNotesTx">
        <pc:chgData name="James Carter" userId="15642c36-216d-415f-acb2-2d2e06c8541f" providerId="ADAL" clId="{1425DB2D-E686-4723-B01D-F11F0BE5D8F5}" dt="2025-03-13T14:12:37.782" v="2446"/>
        <pc:sldMkLst>
          <pc:docMk/>
          <pc:sldMk cId="3696715673" sldId="313"/>
        </pc:sldMkLst>
        <pc:spChg chg="mod">
          <ac:chgData name="James Carter" userId="15642c36-216d-415f-acb2-2d2e06c8541f" providerId="ADAL" clId="{1425DB2D-E686-4723-B01D-F11F0BE5D8F5}" dt="2025-03-13T12:20:14.260" v="1909" actId="1036"/>
          <ac:spMkLst>
            <pc:docMk/>
            <pc:sldMk cId="3696715673" sldId="313"/>
            <ac:spMk id="3" creationId="{72F0FFD2-CBDB-D55F-31C6-3AC4B538C79D}"/>
          </ac:spMkLst>
        </pc:spChg>
        <pc:spChg chg="mod">
          <ac:chgData name="James Carter" userId="15642c36-216d-415f-acb2-2d2e06c8541f" providerId="ADAL" clId="{1425DB2D-E686-4723-B01D-F11F0BE5D8F5}" dt="2025-03-13T12:20:14.260" v="1909" actId="1036"/>
          <ac:spMkLst>
            <pc:docMk/>
            <pc:sldMk cId="3696715673" sldId="313"/>
            <ac:spMk id="4" creationId="{867DC9F2-0FC7-1B74-EB58-FBC1B8FF59F2}"/>
          </ac:spMkLst>
        </pc:spChg>
        <pc:spChg chg="mod">
          <ac:chgData name="James Carter" userId="15642c36-216d-415f-acb2-2d2e06c8541f" providerId="ADAL" clId="{1425DB2D-E686-4723-B01D-F11F0BE5D8F5}" dt="2025-03-13T12:20:14.260" v="1909" actId="1036"/>
          <ac:spMkLst>
            <pc:docMk/>
            <pc:sldMk cId="3696715673" sldId="313"/>
            <ac:spMk id="16" creationId="{3755A093-7835-EDC8-9D8F-E79A0DD77E99}"/>
          </ac:spMkLst>
        </pc:spChg>
        <pc:spChg chg="mod">
          <ac:chgData name="James Carter" userId="15642c36-216d-415f-acb2-2d2e06c8541f" providerId="ADAL" clId="{1425DB2D-E686-4723-B01D-F11F0BE5D8F5}" dt="2025-03-13T12:20:14.260" v="1909" actId="1036"/>
          <ac:spMkLst>
            <pc:docMk/>
            <pc:sldMk cId="3696715673" sldId="313"/>
            <ac:spMk id="18" creationId="{D67D66FB-4DBE-9E71-B49E-414E136B8FC3}"/>
          </ac:spMkLst>
        </pc:spChg>
        <pc:spChg chg="mod">
          <ac:chgData name="James Carter" userId="15642c36-216d-415f-acb2-2d2e06c8541f" providerId="ADAL" clId="{1425DB2D-E686-4723-B01D-F11F0BE5D8F5}" dt="2025-03-13T12:20:14.260" v="1909" actId="1036"/>
          <ac:spMkLst>
            <pc:docMk/>
            <pc:sldMk cId="3696715673" sldId="313"/>
            <ac:spMk id="21" creationId="{4132C42E-B901-CF18-87DB-BF9EF7E87A38}"/>
          </ac:spMkLst>
        </pc:spChg>
        <pc:spChg chg="mod">
          <ac:chgData name="James Carter" userId="15642c36-216d-415f-acb2-2d2e06c8541f" providerId="ADAL" clId="{1425DB2D-E686-4723-B01D-F11F0BE5D8F5}" dt="2025-03-13T10:04:57.494" v="868"/>
          <ac:spMkLst>
            <pc:docMk/>
            <pc:sldMk cId="3696715673" sldId="313"/>
            <ac:spMk id="22" creationId="{A7152251-E9F8-6C6E-4BEB-D8E356CEA79E}"/>
          </ac:spMkLst>
        </pc:spChg>
        <pc:spChg chg="add mod">
          <ac:chgData name="James Carter" userId="15642c36-216d-415f-acb2-2d2e06c8541f" providerId="ADAL" clId="{1425DB2D-E686-4723-B01D-F11F0BE5D8F5}" dt="2025-03-13T12:20:14.260" v="1909" actId="1036"/>
          <ac:spMkLst>
            <pc:docMk/>
            <pc:sldMk cId="3696715673" sldId="313"/>
            <ac:spMk id="24" creationId="{20DB6298-8E15-B11D-8723-3B870BE95DAD}"/>
          </ac:spMkLst>
        </pc:spChg>
        <pc:spChg chg="add mod">
          <ac:chgData name="James Carter" userId="15642c36-216d-415f-acb2-2d2e06c8541f" providerId="ADAL" clId="{1425DB2D-E686-4723-B01D-F11F0BE5D8F5}" dt="2025-03-13T12:20:14.260" v="1909" actId="1036"/>
          <ac:spMkLst>
            <pc:docMk/>
            <pc:sldMk cId="3696715673" sldId="313"/>
            <ac:spMk id="25" creationId="{DD6B230B-7587-5F2E-D5BA-49F373DDD734}"/>
          </ac:spMkLst>
        </pc:spChg>
        <pc:spChg chg="mod">
          <ac:chgData name="James Carter" userId="15642c36-216d-415f-acb2-2d2e06c8541f" providerId="ADAL" clId="{1425DB2D-E686-4723-B01D-F11F0BE5D8F5}" dt="2025-03-13T09:20:46.663" v="669" actId="1076"/>
          <ac:spMkLst>
            <pc:docMk/>
            <pc:sldMk cId="3696715673" sldId="313"/>
            <ac:spMk id="26" creationId="{0E6384EC-89A3-88C0-F838-2928DF16F749}"/>
          </ac:spMkLst>
        </pc:spChg>
        <pc:spChg chg="mod">
          <ac:chgData name="James Carter" userId="15642c36-216d-415f-acb2-2d2e06c8541f" providerId="ADAL" clId="{1425DB2D-E686-4723-B01D-F11F0BE5D8F5}" dt="2025-03-13T12:20:14.260" v="1909" actId="1036"/>
          <ac:spMkLst>
            <pc:docMk/>
            <pc:sldMk cId="3696715673" sldId="313"/>
            <ac:spMk id="27" creationId="{89D4CF5E-52BF-82AF-599D-CFEF389B5F91}"/>
          </ac:spMkLst>
        </pc:spChg>
        <pc:spChg chg="mod">
          <ac:chgData name="James Carter" userId="15642c36-216d-415f-acb2-2d2e06c8541f" providerId="ADAL" clId="{1425DB2D-E686-4723-B01D-F11F0BE5D8F5}" dt="2025-03-13T12:20:14.260" v="1909" actId="1036"/>
          <ac:spMkLst>
            <pc:docMk/>
            <pc:sldMk cId="3696715673" sldId="313"/>
            <ac:spMk id="29" creationId="{8092B7DF-15F8-04CA-E729-E22D44126322}"/>
          </ac:spMkLst>
        </pc:spChg>
        <pc:spChg chg="add mod">
          <ac:chgData name="James Carter" userId="15642c36-216d-415f-acb2-2d2e06c8541f" providerId="ADAL" clId="{1425DB2D-E686-4723-B01D-F11F0BE5D8F5}" dt="2025-03-13T09:21:27.845" v="676" actId="1076"/>
          <ac:spMkLst>
            <pc:docMk/>
            <pc:sldMk cId="3696715673" sldId="313"/>
            <ac:spMk id="53" creationId="{694E839C-81E6-1A4D-A56F-8BAE32F84E06}"/>
          </ac:spMkLst>
        </pc:spChg>
        <pc:spChg chg="add mod">
          <ac:chgData name="James Carter" userId="15642c36-216d-415f-acb2-2d2e06c8541f" providerId="ADAL" clId="{1425DB2D-E686-4723-B01D-F11F0BE5D8F5}" dt="2025-03-13T12:20:14.260" v="1909" actId="1036"/>
          <ac:spMkLst>
            <pc:docMk/>
            <pc:sldMk cId="3696715673" sldId="313"/>
            <ac:spMk id="54" creationId="{93897E2F-BB6A-2267-7392-1C701C871EFC}"/>
          </ac:spMkLst>
        </pc:spChg>
        <pc:picChg chg="add mod">
          <ac:chgData name="James Carter" userId="15642c36-216d-415f-acb2-2d2e06c8541f" providerId="ADAL" clId="{1425DB2D-E686-4723-B01D-F11F0BE5D8F5}" dt="2025-03-13T09:20:50.050" v="670" actId="1076"/>
          <ac:picMkLst>
            <pc:docMk/>
            <pc:sldMk cId="3696715673" sldId="313"/>
            <ac:picMk id="55" creationId="{1535854C-4F0E-0C32-9904-9114347A4339}"/>
          </ac:picMkLst>
        </pc:picChg>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pChg chg="mod">
          <ac:chgData name="James Carter" userId="15642c36-216d-415f-acb2-2d2e06c8541f" providerId="ADAL" clId="{1425DB2D-E686-4723-B01D-F11F0BE5D8F5}" dt="2025-03-13T10:44:47.300" v="1187" actId="1076"/>
          <ac:spMkLst>
            <pc:docMk/>
            <pc:sldMk cId="150265833" sldId="316"/>
            <ac:spMk id="2" creationId="{6BF9C396-1D59-7B67-2541-1733BE6BFD93}"/>
          </ac:spMkLst>
        </pc:spChg>
        <pc:spChg chg="add mod">
          <ac:chgData name="James Carter" userId="15642c36-216d-415f-acb2-2d2e06c8541f" providerId="ADAL" clId="{1425DB2D-E686-4723-B01D-F11F0BE5D8F5}" dt="2025-03-13T09:25:36.857" v="693"/>
          <ac:spMkLst>
            <pc:docMk/>
            <pc:sldMk cId="150265833" sldId="316"/>
            <ac:spMk id="3" creationId="{396061B5-D3E3-77A8-CDFC-88D88A1FDEB3}"/>
          </ac:spMkLst>
        </pc:spChg>
        <pc:spChg chg="mod">
          <ac:chgData name="James Carter" userId="15642c36-216d-415f-acb2-2d2e06c8541f" providerId="ADAL" clId="{1425DB2D-E686-4723-B01D-F11F0BE5D8F5}" dt="2025-03-13T12:22:53.652" v="1978"/>
          <ac:spMkLst>
            <pc:docMk/>
            <pc:sldMk cId="150265833" sldId="316"/>
            <ac:spMk id="5" creationId="{F24C3DF9-6217-83EE-108B-7660DFC14750}"/>
          </ac:spMkLst>
        </pc:spChg>
        <pc:spChg chg="mod">
          <ac:chgData name="James Carter" userId="15642c36-216d-415f-acb2-2d2e06c8541f" providerId="ADAL" clId="{1425DB2D-E686-4723-B01D-F11F0BE5D8F5}" dt="2025-03-13T12:22:58.040" v="1981"/>
          <ac:spMkLst>
            <pc:docMk/>
            <pc:sldMk cId="150265833" sldId="316"/>
            <ac:spMk id="6" creationId="{9CE2AF5E-92A7-2907-5458-7DEAD17989BE}"/>
          </ac:spMkLst>
        </pc:spChg>
        <pc:spChg chg="mod">
          <ac:chgData name="James Carter" userId="15642c36-216d-415f-acb2-2d2e06c8541f" providerId="ADAL" clId="{1425DB2D-E686-4723-B01D-F11F0BE5D8F5}" dt="2025-03-13T10:44:51.041" v="1188" actId="1076"/>
          <ac:spMkLst>
            <pc:docMk/>
            <pc:sldMk cId="150265833" sldId="316"/>
            <ac:spMk id="12" creationId="{0C2A658F-CB1C-282F-46E4-1250DF15024E}"/>
          </ac:spMkLst>
        </pc:spChg>
        <pc:spChg chg="mod">
          <ac:chgData name="James Carter" userId="15642c36-216d-415f-acb2-2d2e06c8541f" providerId="ADAL" clId="{1425DB2D-E686-4723-B01D-F11F0BE5D8F5}" dt="2025-03-13T09:25:36.857" v="693"/>
          <ac:spMkLst>
            <pc:docMk/>
            <pc:sldMk cId="150265833" sldId="316"/>
            <ac:spMk id="33" creationId="{26DA81E1-1B63-E679-EE48-808A11363CA8}"/>
          </ac:spMkLst>
        </pc:spChg>
        <pc:spChg chg="mod">
          <ac:chgData name="James Carter" userId="15642c36-216d-415f-acb2-2d2e06c8541f" providerId="ADAL" clId="{1425DB2D-E686-4723-B01D-F11F0BE5D8F5}" dt="2025-03-13T09:25:36.857" v="693"/>
          <ac:spMkLst>
            <pc:docMk/>
            <pc:sldMk cId="150265833" sldId="316"/>
            <ac:spMk id="34" creationId="{57DA9FD2-394C-2545-9BAF-AA9BA3717E6D}"/>
          </ac:spMkLst>
        </pc:spChg>
        <pc:grpChg chg="add mod">
          <ac:chgData name="James Carter" userId="15642c36-216d-415f-acb2-2d2e06c8541f" providerId="ADAL" clId="{1425DB2D-E686-4723-B01D-F11F0BE5D8F5}" dt="2025-03-13T09:25:46.583" v="694" actId="1076"/>
          <ac:grpSpMkLst>
            <pc:docMk/>
            <pc:sldMk cId="150265833" sldId="316"/>
            <ac:grpSpMk id="9" creationId="{F6A01778-A3E3-B147-0A80-90D2A59492FD}"/>
          </ac:grpSpMkLst>
        </pc:grpChg>
      </pc:sldChg>
      <pc:sldChg chg="addSp delSp modSp add mod modNotesTx">
        <pc:chgData name="James Carter" userId="15642c36-216d-415f-acb2-2d2e06c8541f" providerId="ADAL" clId="{1425DB2D-E686-4723-B01D-F11F0BE5D8F5}" dt="2025-03-13T14:20:55.998" v="2482" actId="20577"/>
        <pc:sldMkLst>
          <pc:docMk/>
          <pc:sldMk cId="2743162233" sldId="317"/>
        </pc:sldMkLst>
        <pc:spChg chg="mod">
          <ac:chgData name="James Carter" userId="15642c36-216d-415f-acb2-2d2e06c8541f" providerId="ADAL" clId="{1425DB2D-E686-4723-B01D-F11F0BE5D8F5}" dt="2025-03-13T10:46:03.004" v="1202" actId="120"/>
          <ac:spMkLst>
            <pc:docMk/>
            <pc:sldMk cId="2743162233" sldId="317"/>
            <ac:spMk id="2" creationId="{ADA280D2-9216-B421-E2A3-CB163ECC69BA}"/>
          </ac:spMkLst>
        </pc:spChg>
        <pc:spChg chg="add mod">
          <ac:chgData name="James Carter" userId="15642c36-216d-415f-acb2-2d2e06c8541f" providerId="ADAL" clId="{1425DB2D-E686-4723-B01D-F11F0BE5D8F5}" dt="2025-03-13T10:45:04.669" v="1189" actId="1076"/>
          <ac:spMkLst>
            <pc:docMk/>
            <pc:sldMk cId="2743162233" sldId="317"/>
            <ac:spMk id="3" creationId="{6C487C05-AA13-4C3D-9CE1-FD18296DFBD5}"/>
          </ac:spMkLst>
        </pc:spChg>
        <pc:spChg chg="add mod">
          <ac:chgData name="James Carter" userId="15642c36-216d-415f-acb2-2d2e06c8541f" providerId="ADAL" clId="{1425DB2D-E686-4723-B01D-F11F0BE5D8F5}" dt="2025-03-13T10:46:03.004" v="1202" actId="120"/>
          <ac:spMkLst>
            <pc:docMk/>
            <pc:sldMk cId="2743162233" sldId="317"/>
            <ac:spMk id="4" creationId="{7488C761-31C5-D457-D4D2-A2E4EB7807FD}"/>
          </ac:spMkLst>
        </pc:spChg>
        <pc:spChg chg="add mod">
          <ac:chgData name="James Carter" userId="15642c36-216d-415f-acb2-2d2e06c8541f" providerId="ADAL" clId="{1425DB2D-E686-4723-B01D-F11F0BE5D8F5}" dt="2025-03-13T10:45:07.416" v="1190" actId="1076"/>
          <ac:spMkLst>
            <pc:docMk/>
            <pc:sldMk cId="2743162233" sldId="317"/>
            <ac:spMk id="5" creationId="{5F7AF056-E29D-69F8-6B70-998A60BB3BBD}"/>
          </ac:spMkLst>
        </pc:spChg>
        <pc:spChg chg="add mod">
          <ac:chgData name="James Carter" userId="15642c36-216d-415f-acb2-2d2e06c8541f" providerId="ADAL" clId="{1425DB2D-E686-4723-B01D-F11F0BE5D8F5}" dt="2025-03-13T10:45:58.223" v="1201" actId="1076"/>
          <ac:spMkLst>
            <pc:docMk/>
            <pc:sldMk cId="2743162233" sldId="317"/>
            <ac:spMk id="6" creationId="{D54DFE04-A8E5-BD0F-C20D-62155C27ECE6}"/>
          </ac:spMkLst>
        </pc:spChg>
        <pc:spChg chg="add mod">
          <ac:chgData name="James Carter" userId="15642c36-216d-415f-acb2-2d2e06c8541f" providerId="ADAL" clId="{1425DB2D-E686-4723-B01D-F11F0BE5D8F5}" dt="2025-03-13T10:46:03.004" v="1202" actId="120"/>
          <ac:spMkLst>
            <pc:docMk/>
            <pc:sldMk cId="2743162233" sldId="317"/>
            <ac:spMk id="7" creationId="{BEF678DF-17DE-6ED2-56C4-F432198BA795}"/>
          </ac:spMkLst>
        </pc:spChg>
        <pc:spChg chg="add mod">
          <ac:chgData name="James Carter" userId="15642c36-216d-415f-acb2-2d2e06c8541f" providerId="ADAL" clId="{1425DB2D-E686-4723-B01D-F11F0BE5D8F5}" dt="2025-03-13T10:45:40.436" v="1196" actId="1076"/>
          <ac:spMkLst>
            <pc:docMk/>
            <pc:sldMk cId="2743162233" sldId="317"/>
            <ac:spMk id="9" creationId="{E520E8BF-2DAB-B53B-87C4-6E9FA1DAD142}"/>
          </ac:spMkLst>
        </pc:spChg>
        <pc:spChg chg="mod">
          <ac:chgData name="James Carter" userId="15642c36-216d-415f-acb2-2d2e06c8541f" providerId="ADAL" clId="{1425DB2D-E686-4723-B01D-F11F0BE5D8F5}" dt="2025-03-13T10:46:22.824" v="1207" actId="1076"/>
          <ac:spMkLst>
            <pc:docMk/>
            <pc:sldMk cId="2743162233" sldId="317"/>
            <ac:spMk id="25" creationId="{ED8B72EC-7AA8-DD07-5AB4-1428FD0C5128}"/>
          </ac:spMkLst>
        </pc:spChg>
        <pc:spChg chg="mod">
          <ac:chgData name="James Carter" userId="15642c36-216d-415f-acb2-2d2e06c8541f" providerId="ADAL" clId="{1425DB2D-E686-4723-B01D-F11F0BE5D8F5}" dt="2025-03-13T10:46:03.004" v="1202" actId="120"/>
          <ac:spMkLst>
            <pc:docMk/>
            <pc:sldMk cId="2743162233" sldId="317"/>
            <ac:spMk id="30" creationId="{8DECAA2A-2F35-2217-F3E2-9FA05B536122}"/>
          </ac:spMkLst>
        </pc:spChg>
        <pc:spChg chg="mod">
          <ac:chgData name="James Carter" userId="15642c36-216d-415f-acb2-2d2e06c8541f" providerId="ADAL" clId="{1425DB2D-E686-4723-B01D-F11F0BE5D8F5}" dt="2025-03-13T10:46:14.272" v="1204" actId="1076"/>
          <ac:spMkLst>
            <pc:docMk/>
            <pc:sldMk cId="2743162233" sldId="317"/>
            <ac:spMk id="31" creationId="{C5866CFA-43A9-D53C-9125-141BA3531FB8}"/>
          </ac:spMkLst>
        </pc:spChg>
        <pc:spChg chg="mod">
          <ac:chgData name="James Carter" userId="15642c36-216d-415f-acb2-2d2e06c8541f" providerId="ADAL" clId="{1425DB2D-E686-4723-B01D-F11F0BE5D8F5}" dt="2025-03-13T10:46:08.909" v="1203" actId="1076"/>
          <ac:spMkLst>
            <pc:docMk/>
            <pc:sldMk cId="2743162233" sldId="317"/>
            <ac:spMk id="33" creationId="{76C2D000-F570-4A5E-D6C4-7B0B6DBB53DF}"/>
          </ac:spMkLst>
        </pc:spChg>
        <pc:spChg chg="mod">
          <ac:chgData name="James Carter" userId="15642c36-216d-415f-acb2-2d2e06c8541f" providerId="ADAL" clId="{1425DB2D-E686-4723-B01D-F11F0BE5D8F5}" dt="2025-03-13T10:46:51.048" v="1212" actId="1076"/>
          <ac:spMkLst>
            <pc:docMk/>
            <pc:sldMk cId="2743162233" sldId="317"/>
            <ac:spMk id="37" creationId="{A8FB392E-175B-4752-A3D4-F972CDDC726C}"/>
          </ac:spMkLst>
        </pc:spChg>
        <pc:spChg chg="mod">
          <ac:chgData name="James Carter" userId="15642c36-216d-415f-acb2-2d2e06c8541f" providerId="ADAL" clId="{1425DB2D-E686-4723-B01D-F11F0BE5D8F5}" dt="2025-03-13T10:46:03.004" v="1202" actId="120"/>
          <ac:spMkLst>
            <pc:docMk/>
            <pc:sldMk cId="2743162233" sldId="317"/>
            <ac:spMk id="38" creationId="{83A15067-ABF4-F2CE-472E-DBC64416C78B}"/>
          </ac:spMkLst>
        </pc:spChg>
        <pc:spChg chg="mod">
          <ac:chgData name="James Carter" userId="15642c36-216d-415f-acb2-2d2e06c8541f" providerId="ADAL" clId="{1425DB2D-E686-4723-B01D-F11F0BE5D8F5}" dt="2025-03-13T10:46:41.412" v="1210" actId="1076"/>
          <ac:spMkLst>
            <pc:docMk/>
            <pc:sldMk cId="2743162233" sldId="317"/>
            <ac:spMk id="39" creationId="{508A0031-3F19-78ED-AECD-5E085613D27F}"/>
          </ac:spMkLst>
        </pc:spChg>
        <pc:spChg chg="mod">
          <ac:chgData name="James Carter" userId="15642c36-216d-415f-acb2-2d2e06c8541f" providerId="ADAL" clId="{1425DB2D-E686-4723-B01D-F11F0BE5D8F5}" dt="2025-03-13T10:46:35.947" v="1208" actId="1076"/>
          <ac:spMkLst>
            <pc:docMk/>
            <pc:sldMk cId="2743162233" sldId="317"/>
            <ac:spMk id="41" creationId="{8F69BF3B-0CB3-69F5-A4DE-E9ECE666C7C4}"/>
          </ac:spMkLst>
        </pc:spChg>
        <pc:picChg chg="mod">
          <ac:chgData name="James Carter" userId="15642c36-216d-415f-acb2-2d2e06c8541f" providerId="ADAL" clId="{1425DB2D-E686-4723-B01D-F11F0BE5D8F5}" dt="2025-03-13T10:45:45.513" v="1200" actId="1076"/>
          <ac:picMkLst>
            <pc:docMk/>
            <pc:sldMk cId="2743162233" sldId="317"/>
            <ac:picMk id="14" creationId="{5EBAD2FC-32D6-69A8-5482-AAC900A027FF}"/>
          </ac:picMkLst>
        </pc:picChg>
      </pc:sldChg>
      <pc:sldChg chg="addSp delSp modSp add mod modNotesTx">
        <pc:chgData name="James Carter" userId="15642c36-216d-415f-acb2-2d2e06c8541f" providerId="ADAL" clId="{1425DB2D-E686-4723-B01D-F11F0BE5D8F5}" dt="2025-03-13T13:17:12.965" v="2048" actId="1076"/>
        <pc:sldMkLst>
          <pc:docMk/>
          <pc:sldMk cId="2470063987" sldId="318"/>
        </pc:sldMkLst>
        <pc:spChg chg="mod">
          <ac:chgData name="James Carter" userId="15642c36-216d-415f-acb2-2d2e06c8541f" providerId="ADAL" clId="{1425DB2D-E686-4723-B01D-F11F0BE5D8F5}" dt="2025-03-13T10:09:22.543" v="892"/>
          <ac:spMkLst>
            <pc:docMk/>
            <pc:sldMk cId="2470063987" sldId="318"/>
            <ac:spMk id="3" creationId="{8EEAA46B-E2F6-615D-CB30-9D8DC7C75194}"/>
          </ac:spMkLst>
        </pc:spChg>
        <pc:spChg chg="mod">
          <ac:chgData name="James Carter" userId="15642c36-216d-415f-acb2-2d2e06c8541f" providerId="ADAL" clId="{1425DB2D-E686-4723-B01D-F11F0BE5D8F5}" dt="2025-03-13T10:09:26.788" v="893"/>
          <ac:spMkLst>
            <pc:docMk/>
            <pc:sldMk cId="2470063987" sldId="318"/>
            <ac:spMk id="4" creationId="{7C00E82E-BC95-7A03-9C02-A9E49E414DD3}"/>
          </ac:spMkLst>
        </pc:spChg>
        <pc:spChg chg="mod">
          <ac:chgData name="James Carter" userId="15642c36-216d-415f-acb2-2d2e06c8541f" providerId="ADAL" clId="{1425DB2D-E686-4723-B01D-F11F0BE5D8F5}" dt="2025-03-13T13:17:12.965" v="2048" actId="1076"/>
          <ac:spMkLst>
            <pc:docMk/>
            <pc:sldMk cId="2470063987" sldId="318"/>
            <ac:spMk id="6" creationId="{059430E1-1EF1-7B76-DE47-FA0DA5921821}"/>
          </ac:spMkLst>
        </pc:spChg>
        <pc:spChg chg="mod">
          <ac:chgData name="James Carter" userId="15642c36-216d-415f-acb2-2d2e06c8541f" providerId="ADAL" clId="{1425DB2D-E686-4723-B01D-F11F0BE5D8F5}" dt="2025-03-13T10:09:30.945" v="894"/>
          <ac:spMkLst>
            <pc:docMk/>
            <pc:sldMk cId="2470063987" sldId="318"/>
            <ac:spMk id="12" creationId="{772CCAC3-A7F7-99C7-FBC5-9B0B93C95A01}"/>
          </ac:spMkLst>
        </pc:spChg>
        <pc:spChg chg="mod">
          <ac:chgData name="James Carter" userId="15642c36-216d-415f-acb2-2d2e06c8541f" providerId="ADAL" clId="{1425DB2D-E686-4723-B01D-F11F0BE5D8F5}" dt="2025-03-13T10:09:33.663" v="895"/>
          <ac:spMkLst>
            <pc:docMk/>
            <pc:sldMk cId="2470063987" sldId="318"/>
            <ac:spMk id="13" creationId="{A4A4D948-5266-3126-5939-C6025DD6BE7F}"/>
          </ac:spMkLst>
        </pc:spChg>
        <pc:spChg chg="add mod">
          <ac:chgData name="James Carter" userId="15642c36-216d-415f-acb2-2d2e06c8541f" providerId="ADAL" clId="{1425DB2D-E686-4723-B01D-F11F0BE5D8F5}" dt="2025-03-13T09:26:37.273" v="709"/>
          <ac:spMkLst>
            <pc:docMk/>
            <pc:sldMk cId="2470063987" sldId="318"/>
            <ac:spMk id="21" creationId="{8EFCE485-EF36-A857-C4F9-28F6802DE1F6}"/>
          </ac:spMkLst>
        </pc:spChg>
        <pc:spChg chg="add mod">
          <ac:chgData name="James Carter" userId="15642c36-216d-415f-acb2-2d2e06c8541f" providerId="ADAL" clId="{1425DB2D-E686-4723-B01D-F11F0BE5D8F5}" dt="2025-03-13T09:26:37.273" v="709"/>
          <ac:spMkLst>
            <pc:docMk/>
            <pc:sldMk cId="2470063987" sldId="318"/>
            <ac:spMk id="22" creationId="{F884234A-0F3C-2E3F-A82A-F07C3B7643D4}"/>
          </ac:spMkLst>
        </pc:spChg>
        <pc:spChg chg="add mod">
          <ac:chgData name="James Carter" userId="15642c36-216d-415f-acb2-2d2e06c8541f" providerId="ADAL" clId="{1425DB2D-E686-4723-B01D-F11F0BE5D8F5}" dt="2025-03-13T09:26:37.273" v="709"/>
          <ac:spMkLst>
            <pc:docMk/>
            <pc:sldMk cId="2470063987" sldId="318"/>
            <ac:spMk id="23" creationId="{44E03ACC-DD53-E63B-30CD-12D9FB5BDDAE}"/>
          </ac:spMkLst>
        </pc:spChg>
        <pc:spChg chg="add mod">
          <ac:chgData name="James Carter" userId="15642c36-216d-415f-acb2-2d2e06c8541f" providerId="ADAL" clId="{1425DB2D-E686-4723-B01D-F11F0BE5D8F5}" dt="2025-03-13T09:26:37.273" v="709"/>
          <ac:spMkLst>
            <pc:docMk/>
            <pc:sldMk cId="2470063987" sldId="318"/>
            <ac:spMk id="24" creationId="{F074D5B3-8AC2-FB5B-CB0A-097AD073E425}"/>
          </ac:spMkLst>
        </pc:spChg>
        <pc:spChg chg="mod">
          <ac:chgData name="James Carter" userId="15642c36-216d-415f-acb2-2d2e06c8541f" providerId="ADAL" clId="{1425DB2D-E686-4723-B01D-F11F0BE5D8F5}" dt="2025-03-13T09:26:37.273" v="709"/>
          <ac:spMkLst>
            <pc:docMk/>
            <pc:sldMk cId="2470063987" sldId="318"/>
            <ac:spMk id="26" creationId="{FDB6AF0E-3E2A-9600-434F-085986D79D53}"/>
          </ac:spMkLst>
        </pc:spChg>
        <pc:spChg chg="mod">
          <ac:chgData name="James Carter" userId="15642c36-216d-415f-acb2-2d2e06c8541f" providerId="ADAL" clId="{1425DB2D-E686-4723-B01D-F11F0BE5D8F5}" dt="2025-03-13T09:26:37.273" v="709"/>
          <ac:spMkLst>
            <pc:docMk/>
            <pc:sldMk cId="2470063987" sldId="318"/>
            <ac:spMk id="27" creationId="{616C2903-8CD0-4C85-0F86-DD82815C5E07}"/>
          </ac:spMkLst>
        </pc:spChg>
        <pc:spChg chg="add mod">
          <ac:chgData name="James Carter" userId="15642c36-216d-415f-acb2-2d2e06c8541f" providerId="ADAL" clId="{1425DB2D-E686-4723-B01D-F11F0BE5D8F5}" dt="2025-03-13T09:26:37.273" v="709"/>
          <ac:spMkLst>
            <pc:docMk/>
            <pc:sldMk cId="2470063987" sldId="318"/>
            <ac:spMk id="57" creationId="{B60062AB-1D48-FF49-DFE6-1F0A2C6F03D5}"/>
          </ac:spMkLst>
        </pc:spChg>
        <pc:spChg chg="mod">
          <ac:chgData name="James Carter" userId="15642c36-216d-415f-acb2-2d2e06c8541f" providerId="ADAL" clId="{1425DB2D-E686-4723-B01D-F11F0BE5D8F5}" dt="2025-03-13T09:26:37.273" v="709"/>
          <ac:spMkLst>
            <pc:docMk/>
            <pc:sldMk cId="2470063987" sldId="318"/>
            <ac:spMk id="60" creationId="{94657F6E-82FF-A070-7EC9-A7BACB1C505A}"/>
          </ac:spMkLst>
        </pc:spChg>
        <pc:spChg chg="mod">
          <ac:chgData name="James Carter" userId="15642c36-216d-415f-acb2-2d2e06c8541f" providerId="ADAL" clId="{1425DB2D-E686-4723-B01D-F11F0BE5D8F5}" dt="2025-03-13T09:26:37.273" v="709"/>
          <ac:spMkLst>
            <pc:docMk/>
            <pc:sldMk cId="2470063987" sldId="318"/>
            <ac:spMk id="61" creationId="{5309517B-3152-56A8-3C39-9BAAD182A527}"/>
          </ac:spMkLst>
        </pc:spChg>
        <pc:spChg chg="add mod">
          <ac:chgData name="James Carter" userId="15642c36-216d-415f-acb2-2d2e06c8541f" providerId="ADAL" clId="{1425DB2D-E686-4723-B01D-F11F0BE5D8F5}" dt="2025-03-13T09:26:37.273" v="709"/>
          <ac:spMkLst>
            <pc:docMk/>
            <pc:sldMk cId="2470063987" sldId="318"/>
            <ac:spMk id="62" creationId="{3EAF429D-FF8C-2A0D-733C-543BFF6C6625}"/>
          </ac:spMkLst>
        </pc:spChg>
        <pc:picChg chg="mod">
          <ac:chgData name="James Carter" userId="15642c36-216d-415f-acb2-2d2e06c8541f" providerId="ADAL" clId="{1425DB2D-E686-4723-B01D-F11F0BE5D8F5}" dt="2025-03-13T13:16:46.544" v="2032" actId="1076"/>
          <ac:picMkLst>
            <pc:docMk/>
            <pc:sldMk cId="2470063987" sldId="318"/>
            <ac:picMk id="14" creationId="{70570533-9CCB-0EBE-7EE4-2BA8956D4C48}"/>
          </ac:picMkLst>
        </pc:picChg>
      </pc:sldChg>
      <pc:sldChg chg="addSp delSp modSp add mod modNotesTx">
        <pc:chgData name="James Carter" userId="15642c36-216d-415f-acb2-2d2e06c8541f" providerId="ADAL" clId="{1425DB2D-E686-4723-B01D-F11F0BE5D8F5}" dt="2025-03-13T14:46:01.165" v="2592" actId="20577"/>
        <pc:sldMkLst>
          <pc:docMk/>
          <pc:sldMk cId="3560881533" sldId="319"/>
        </pc:sldMkLst>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pChg chg="mod">
          <ac:chgData name="James Carter" userId="15642c36-216d-415f-acb2-2d2e06c8541f" providerId="ADAL" clId="{1425DB2D-E686-4723-B01D-F11F0BE5D8F5}" dt="2025-03-13T13:20:05.267" v="2105" actId="1035"/>
          <ac:spMkLst>
            <pc:docMk/>
            <pc:sldMk cId="845705687" sldId="321"/>
            <ac:spMk id="2" creationId="{3A8A7285-0FA2-31AC-B41B-1895E0103024}"/>
          </ac:spMkLst>
        </pc:spChg>
        <pc:spChg chg="mod">
          <ac:chgData name="James Carter" userId="15642c36-216d-415f-acb2-2d2e06c8541f" providerId="ADAL" clId="{1425DB2D-E686-4723-B01D-F11F0BE5D8F5}" dt="2025-03-13T13:20:05.267" v="2105" actId="1035"/>
          <ac:spMkLst>
            <pc:docMk/>
            <pc:sldMk cId="845705687" sldId="321"/>
            <ac:spMk id="7" creationId="{66C93F56-4667-88DC-0E7B-C62D59FC133F}"/>
          </ac:spMkLst>
        </pc:spChg>
        <pc:spChg chg="mod">
          <ac:chgData name="James Carter" userId="15642c36-216d-415f-acb2-2d2e06c8541f" providerId="ADAL" clId="{1425DB2D-E686-4723-B01D-F11F0BE5D8F5}" dt="2025-03-13T10:10:07.027" v="903"/>
          <ac:spMkLst>
            <pc:docMk/>
            <pc:sldMk cId="845705687" sldId="321"/>
            <ac:spMk id="18" creationId="{202FDC20-37C4-55D8-F8E4-5E7EF655D0DF}"/>
          </ac:spMkLst>
        </pc:spChg>
        <pc:spChg chg="mod">
          <ac:chgData name="James Carter" userId="15642c36-216d-415f-acb2-2d2e06c8541f" providerId="ADAL" clId="{1425DB2D-E686-4723-B01D-F11F0BE5D8F5}" dt="2025-03-13T14:49:18.245" v="2596" actId="20577"/>
          <ac:spMkLst>
            <pc:docMk/>
            <pc:sldMk cId="845705687" sldId="321"/>
            <ac:spMk id="21" creationId="{6215887F-3BE1-84B2-DD44-20826EB9756B}"/>
          </ac:spMkLst>
        </pc:spChg>
        <pc:spChg chg="mod">
          <ac:chgData name="James Carter" userId="15642c36-216d-415f-acb2-2d2e06c8541f" providerId="ADAL" clId="{1425DB2D-E686-4723-B01D-F11F0BE5D8F5}" dt="2025-03-13T10:49:24.092" v="1246" actId="1076"/>
          <ac:spMkLst>
            <pc:docMk/>
            <pc:sldMk cId="845705687" sldId="321"/>
            <ac:spMk id="22" creationId="{47764C58-5E54-4909-C2D0-4433FB4B337A}"/>
          </ac:spMkLst>
        </pc:spChg>
        <pc:spChg chg="add mod">
          <ac:chgData name="James Carter" userId="15642c36-216d-415f-acb2-2d2e06c8541f" providerId="ADAL" clId="{1425DB2D-E686-4723-B01D-F11F0BE5D8F5}" dt="2025-03-13T10:48:29.278" v="1230" actId="1076"/>
          <ac:spMkLst>
            <pc:docMk/>
            <pc:sldMk cId="845705687" sldId="321"/>
            <ac:spMk id="24" creationId="{257BFC8B-CCEF-12B2-812F-8698C9AAEBAD}"/>
          </ac:spMkLst>
        </pc:spChg>
        <pc:spChg chg="add mod">
          <ac:chgData name="James Carter" userId="15642c36-216d-415f-acb2-2d2e06c8541f" providerId="ADAL" clId="{1425DB2D-E686-4723-B01D-F11F0BE5D8F5}" dt="2025-03-13T10:48:41.416" v="1233" actId="1076"/>
          <ac:spMkLst>
            <pc:docMk/>
            <pc:sldMk cId="845705687" sldId="321"/>
            <ac:spMk id="26" creationId="{788EE67B-9E02-D5A1-4BF6-3C49CC6D3032}"/>
          </ac:spMkLst>
        </pc:spChg>
        <pc:spChg chg="mod">
          <ac:chgData name="James Carter" userId="15642c36-216d-415f-acb2-2d2e06c8541f" providerId="ADAL" clId="{1425DB2D-E686-4723-B01D-F11F0BE5D8F5}" dt="2025-03-13T10:49:20.065" v="1244" actId="1076"/>
          <ac:spMkLst>
            <pc:docMk/>
            <pc:sldMk cId="845705687" sldId="321"/>
            <ac:spMk id="27" creationId="{64D4AEDD-3643-12A9-96D1-F772DC485238}"/>
          </ac:spMkLst>
        </pc:spChg>
        <pc:spChg chg="mod">
          <ac:chgData name="James Carter" userId="15642c36-216d-415f-acb2-2d2e06c8541f" providerId="ADAL" clId="{1425DB2D-E686-4723-B01D-F11F0BE5D8F5}" dt="2025-03-13T10:10:16.188" v="906"/>
          <ac:spMkLst>
            <pc:docMk/>
            <pc:sldMk cId="845705687" sldId="321"/>
            <ac:spMk id="29" creationId="{FAA7B67E-B986-01D4-54EC-0BB47DBDDB60}"/>
          </ac:spMkLst>
        </pc:spChg>
        <pc:spChg chg="mod">
          <ac:chgData name="James Carter" userId="15642c36-216d-415f-acb2-2d2e06c8541f" providerId="ADAL" clId="{1425DB2D-E686-4723-B01D-F11F0BE5D8F5}" dt="2025-03-13T09:28:29.735" v="728"/>
          <ac:spMkLst>
            <pc:docMk/>
            <pc:sldMk cId="845705687" sldId="321"/>
            <ac:spMk id="38" creationId="{048426B2-63E7-0E9C-C740-5AA69141274D}"/>
          </ac:spMkLst>
        </pc:spChg>
        <pc:spChg chg="mod">
          <ac:chgData name="James Carter" userId="15642c36-216d-415f-acb2-2d2e06c8541f" providerId="ADAL" clId="{1425DB2D-E686-4723-B01D-F11F0BE5D8F5}" dt="2025-03-13T09:28:29.735" v="728"/>
          <ac:spMkLst>
            <pc:docMk/>
            <pc:sldMk cId="845705687" sldId="321"/>
            <ac:spMk id="39" creationId="{EE36E6AF-9910-B177-A2F2-8EE8E2DF81FD}"/>
          </ac:spMkLst>
        </pc:spChg>
        <pc:spChg chg="mod">
          <ac:chgData name="James Carter" userId="15642c36-216d-415f-acb2-2d2e06c8541f" providerId="ADAL" clId="{1425DB2D-E686-4723-B01D-F11F0BE5D8F5}" dt="2025-03-13T09:28:29.735" v="728"/>
          <ac:spMkLst>
            <pc:docMk/>
            <pc:sldMk cId="845705687" sldId="321"/>
            <ac:spMk id="42" creationId="{B7B297A8-F51E-5B0A-B6A1-2BE888C54EA0}"/>
          </ac:spMkLst>
        </pc:spChg>
        <pc:spChg chg="mod">
          <ac:chgData name="James Carter" userId="15642c36-216d-415f-acb2-2d2e06c8541f" providerId="ADAL" clId="{1425DB2D-E686-4723-B01D-F11F0BE5D8F5}" dt="2025-03-13T09:28:29.735" v="728"/>
          <ac:spMkLst>
            <pc:docMk/>
            <pc:sldMk cId="845705687" sldId="321"/>
            <ac:spMk id="44" creationId="{A3B13A7E-9536-904B-8495-AD950E5AE220}"/>
          </ac:spMkLst>
        </pc:spChg>
        <pc:spChg chg="mod">
          <ac:chgData name="James Carter" userId="15642c36-216d-415f-acb2-2d2e06c8541f" providerId="ADAL" clId="{1425DB2D-E686-4723-B01D-F11F0BE5D8F5}" dt="2025-03-13T09:28:29.735" v="728"/>
          <ac:spMkLst>
            <pc:docMk/>
            <pc:sldMk cId="845705687" sldId="321"/>
            <ac:spMk id="45" creationId="{BC63E9D2-622B-4E23-1BA8-A06D3A5789F4}"/>
          </ac:spMkLst>
        </pc:spChg>
        <pc:spChg chg="mod">
          <ac:chgData name="James Carter" userId="15642c36-216d-415f-acb2-2d2e06c8541f" providerId="ADAL" clId="{1425DB2D-E686-4723-B01D-F11F0BE5D8F5}" dt="2025-03-13T09:28:29.735" v="728"/>
          <ac:spMkLst>
            <pc:docMk/>
            <pc:sldMk cId="845705687" sldId="321"/>
            <ac:spMk id="46" creationId="{F682D522-A0D9-C724-817A-F0E37BD9DFD0}"/>
          </ac:spMkLst>
        </pc:spChg>
        <pc:spChg chg="mod">
          <ac:chgData name="James Carter" userId="15642c36-216d-415f-acb2-2d2e06c8541f" providerId="ADAL" clId="{1425DB2D-E686-4723-B01D-F11F0BE5D8F5}" dt="2025-03-13T09:28:29.735" v="728"/>
          <ac:spMkLst>
            <pc:docMk/>
            <pc:sldMk cId="845705687" sldId="321"/>
            <ac:spMk id="47" creationId="{68F9397F-19DD-510C-45DF-E1028B1E0A16}"/>
          </ac:spMkLst>
        </pc:spChg>
        <pc:spChg chg="mod">
          <ac:chgData name="James Carter" userId="15642c36-216d-415f-acb2-2d2e06c8541f" providerId="ADAL" clId="{1425DB2D-E686-4723-B01D-F11F0BE5D8F5}" dt="2025-03-13T09:28:29.735" v="728"/>
          <ac:spMkLst>
            <pc:docMk/>
            <pc:sldMk cId="845705687" sldId="321"/>
            <ac:spMk id="48" creationId="{CB3A38B8-F4AC-B277-BF24-141CF5CDAD33}"/>
          </ac:spMkLst>
        </pc:spChg>
        <pc:spChg chg="mod">
          <ac:chgData name="James Carter" userId="15642c36-216d-415f-acb2-2d2e06c8541f" providerId="ADAL" clId="{1425DB2D-E686-4723-B01D-F11F0BE5D8F5}" dt="2025-03-13T09:28:29.735" v="728"/>
          <ac:spMkLst>
            <pc:docMk/>
            <pc:sldMk cId="845705687" sldId="321"/>
            <ac:spMk id="49" creationId="{553A5215-A3DB-2165-D5AB-B9F1DB00B974}"/>
          </ac:spMkLst>
        </pc:spChg>
        <pc:grpChg chg="add mod">
          <ac:chgData name="James Carter" userId="15642c36-216d-415f-acb2-2d2e06c8541f" providerId="ADAL" clId="{1425DB2D-E686-4723-B01D-F11F0BE5D8F5}" dt="2025-03-13T10:48:47.360" v="1236" actId="1076"/>
          <ac:grpSpMkLst>
            <pc:docMk/>
            <pc:sldMk cId="845705687" sldId="321"/>
            <ac:grpSpMk id="37" creationId="{644B2605-D3E5-5E39-2074-529DE7B48D34}"/>
          </ac:grpSpMkLst>
        </pc:grpChg>
        <pc:grpChg chg="mod">
          <ac:chgData name="James Carter" userId="15642c36-216d-415f-acb2-2d2e06c8541f" providerId="ADAL" clId="{1425DB2D-E686-4723-B01D-F11F0BE5D8F5}" dt="2025-03-13T10:49:06.195" v="1241" actId="1076"/>
          <ac:grpSpMkLst>
            <pc:docMk/>
            <pc:sldMk cId="845705687" sldId="321"/>
            <ac:grpSpMk id="40" creationId="{86A4A392-1146-726B-BB71-61A7023B497E}"/>
          </ac:grpSpMkLst>
        </pc:grpChg>
        <pc:picChg chg="mod">
          <ac:chgData name="James Carter" userId="15642c36-216d-415f-acb2-2d2e06c8541f" providerId="ADAL" clId="{1425DB2D-E686-4723-B01D-F11F0BE5D8F5}" dt="2025-03-13T13:19:55.444" v="2095" actId="1076"/>
          <ac:picMkLst>
            <pc:docMk/>
            <pc:sldMk cId="845705687" sldId="321"/>
            <ac:picMk id="14" creationId="{0254ECA0-B116-34A9-55C4-B464AEA4C703}"/>
          </ac:picMkLst>
        </pc:picChg>
        <pc:picChg chg="add mod">
          <ac:chgData name="James Carter" userId="15642c36-216d-415f-acb2-2d2e06c8541f" providerId="ADAL" clId="{1425DB2D-E686-4723-B01D-F11F0BE5D8F5}" dt="2025-03-13T10:49:03.172" v="1240" actId="1076"/>
          <ac:picMkLst>
            <pc:docMk/>
            <pc:sldMk cId="845705687" sldId="321"/>
            <ac:picMk id="51" creationId="{22A88BE6-444C-3388-31C5-10302C9A474E}"/>
          </ac:picMkLst>
        </pc:picChg>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pChg chg="mod">
          <ac:chgData name="James Carter" userId="15642c36-216d-415f-acb2-2d2e06c8541f" providerId="ADAL" clId="{1425DB2D-E686-4723-B01D-F11F0BE5D8F5}" dt="2025-03-13T11:10:40.790" v="1285" actId="1076"/>
          <ac:spMkLst>
            <pc:docMk/>
            <pc:sldMk cId="3345390492" sldId="327"/>
            <ac:spMk id="2" creationId="{9431DD03-A53A-ECC1-524B-9543B80F341C}"/>
          </ac:spMkLst>
        </pc:spChg>
        <pc:spChg chg="add mod">
          <ac:chgData name="James Carter" userId="15642c36-216d-415f-acb2-2d2e06c8541f" providerId="ADAL" clId="{1425DB2D-E686-4723-B01D-F11F0BE5D8F5}" dt="2025-03-13T11:10:59.759" v="1289" actId="1076"/>
          <ac:spMkLst>
            <pc:docMk/>
            <pc:sldMk cId="3345390492" sldId="327"/>
            <ac:spMk id="3" creationId="{BD1CFDED-927E-FE6E-0F39-1B3A4D6494B2}"/>
          </ac:spMkLst>
        </pc:spChg>
        <pc:spChg chg="mod">
          <ac:chgData name="James Carter" userId="15642c36-216d-415f-acb2-2d2e06c8541f" providerId="ADAL" clId="{1425DB2D-E686-4723-B01D-F11F0BE5D8F5}" dt="2025-03-13T13:23:11.920" v="2163"/>
          <ac:spMkLst>
            <pc:docMk/>
            <pc:sldMk cId="3345390492" sldId="327"/>
            <ac:spMk id="5" creationId="{B077123E-2018-7FB8-3CF2-6C8DB9790B14}"/>
          </ac:spMkLst>
        </pc:spChg>
        <pc:spChg chg="mod">
          <ac:chgData name="James Carter" userId="15642c36-216d-415f-acb2-2d2e06c8541f" providerId="ADAL" clId="{1425DB2D-E686-4723-B01D-F11F0BE5D8F5}" dt="2025-03-13T11:10:50.791" v="1288" actId="1076"/>
          <ac:spMkLst>
            <pc:docMk/>
            <pc:sldMk cId="3345390492" sldId="327"/>
            <ac:spMk id="12" creationId="{F36923CF-D42D-28F1-0363-8F2F040E2A75}"/>
          </ac:spMkLst>
        </pc:spChg>
        <pc:picChg chg="mod">
          <ac:chgData name="James Carter" userId="15642c36-216d-415f-acb2-2d2e06c8541f" providerId="ADAL" clId="{1425DB2D-E686-4723-B01D-F11F0BE5D8F5}" dt="2025-03-13T11:10:44.196" v="1287" actId="1076"/>
          <ac:picMkLst>
            <pc:docMk/>
            <pc:sldMk cId="3345390492" sldId="327"/>
            <ac:picMk id="14" creationId="{B7D0F1AB-9615-64E3-90B4-29B03CE19E65}"/>
          </ac:picMkLst>
        </pc:picChg>
        <pc:picChg chg="add mod">
          <ac:chgData name="James Carter" userId="15642c36-216d-415f-acb2-2d2e06c8541f" providerId="ADAL" clId="{1425DB2D-E686-4723-B01D-F11F0BE5D8F5}" dt="2025-03-13T11:10:37.659" v="1284" actId="1076"/>
          <ac:picMkLst>
            <pc:docMk/>
            <pc:sldMk cId="3345390492" sldId="327"/>
            <ac:picMk id="28" creationId="{BF81F764-2DCC-0439-4910-09CAE3EFA8B8}"/>
          </ac:picMkLst>
        </pc:picChg>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0DFD5-80D5-C40F-15ED-DC8907C53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BEFD4-A37A-2A21-CD9E-E89E483E24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13DBF-5409-997D-A411-770EC1158C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ED1B2E"/>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CD7431C-1F03-3B33-A5D4-3D8E49F4BFE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2735501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98AB-3CF3-EC7C-90FA-D207DD645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95475-0B15-4185-D00B-0CE035FBB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B9567-1CF1-DEE9-B22B-64C439ABC56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64CA807F-0D6F-A576-319B-60678AEFC707}"/>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650587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5166E-A3C3-C071-E9E0-AF9CDE557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6CDFA-E93B-FC38-BC59-EB6A95BED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FA516-4B58-3FBB-F28B-15893BFC66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9BB909-56C2-F906-DB24-22D40019CDBC}"/>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349692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C4ADB-E629-CE2A-1761-4FA913E68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02D5C-1E4A-6113-158D-878531B1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49253-398D-EBD0-748A-1DBB1B2D92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F87C65-C962-85D0-4C17-2F9524C506B9}"/>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463156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5E4AE-7916-3938-9419-9647F5CCD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E5AD3-F7FB-5A39-F745-9123438B5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4D87C-F0E5-1195-74C0-BB77A9A59F86}"/>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14CEE2B-1023-8531-6424-D1683A64BEFA}"/>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469829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2633B-5390-E6B4-4269-C1D867F9A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D7527-DD0D-0A31-28B5-F4824DE1E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0B838-929A-D825-EA04-9E6111476C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78B26DF-3202-1037-9B6B-CC39DF04CAC9}"/>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2501181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39840-8AC1-5AA4-CF4B-F6FADD219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B03B0-FCED-CE3E-D9F6-C73838A30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7B82D-9828-BC5B-F8F8-392132C6FF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D6AA7C-B6DE-1425-2E97-2AD867CC5047}"/>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2177270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3A6C-E8AB-83AC-D1EF-3D187923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3CA0E-ABE3-A432-A118-8C4E2D2E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C2F02-5CAC-2280-64D5-D8824353E2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C7958A-AC57-CCDF-A41B-B02291AE119D}"/>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240127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EA308-B70D-FEA6-953F-8FD305C1C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661CE-4949-2246-7C86-775F2FE83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E9724-12C1-29D1-F95A-2A6DBE1622F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6D40007E-1FF3-6332-1F3F-E0DAB2190FB2}"/>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2357124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3D5B8-E8F7-0202-ADAB-49F2C7748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5F1D2-3AE6-CCDA-085D-A948A9BAE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0E497-FC9A-2921-1C00-600CB5D85605}"/>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D8A2CCC5-A1B5-5E06-782B-0897A2577DE8}"/>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1487496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429378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9D44-1FDB-7FFE-2890-F81A68A1B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F1489-18F8-57EA-E3A5-B459BB43C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0D13D-726B-F5B5-6732-E3B9263CFF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78A1CEE-5CAD-E150-474A-DA7F914872FA}"/>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2119260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1297247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54.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10.xml"/><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40.svg"/><Relationship Id="rId5" Type="http://schemas.openxmlformats.org/officeDocument/2006/relationships/image" Target="../media/image5.png"/><Relationship Id="rId15" Type="http://schemas.openxmlformats.org/officeDocument/2006/relationships/image" Target="../media/image61.svg"/><Relationship Id="rId10" Type="http://schemas.openxmlformats.org/officeDocument/2006/relationships/image" Target="../media/image57.png"/><Relationship Id="rId19" Type="http://schemas.openxmlformats.org/officeDocument/2006/relationships/image" Target="../media/image65.svg"/><Relationship Id="rId4" Type="http://schemas.openxmlformats.org/officeDocument/2006/relationships/image" Target="../media/image4.png"/><Relationship Id="rId9" Type="http://schemas.openxmlformats.org/officeDocument/2006/relationships/image" Target="../media/image56.sv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3.pn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5.png"/><Relationship Id="rId10" Type="http://schemas.openxmlformats.org/officeDocument/2006/relationships/image" Target="../media/image70.png"/><Relationship Id="rId4" Type="http://schemas.openxmlformats.org/officeDocument/2006/relationships/image" Target="../media/image4.png"/><Relationship Id="rId9" Type="http://schemas.openxmlformats.org/officeDocument/2006/relationships/image" Target="../media/image69.sv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png"/><Relationship Id="rId7" Type="http://schemas.openxmlformats.org/officeDocument/2006/relationships/image" Target="../media/image55.png"/><Relationship Id="rId12" Type="http://schemas.openxmlformats.org/officeDocument/2006/relationships/image" Target="../media/image78.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5.png"/><Relationship Id="rId10" Type="http://schemas.openxmlformats.org/officeDocument/2006/relationships/image" Target="../media/image76.svg"/><Relationship Id="rId4" Type="http://schemas.openxmlformats.org/officeDocument/2006/relationships/image" Target="../media/image4.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png"/><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5.png"/><Relationship Id="rId10" Type="http://schemas.openxmlformats.org/officeDocument/2006/relationships/image" Target="../media/image83.png"/><Relationship Id="rId4" Type="http://schemas.openxmlformats.org/officeDocument/2006/relationships/image" Target="../media/image4.png"/><Relationship Id="rId9" Type="http://schemas.openxmlformats.org/officeDocument/2006/relationships/image" Target="../media/image82.svg"/></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image" Target="../media/image55.png"/><Relationship Id="rId12" Type="http://schemas.openxmlformats.org/officeDocument/2006/relationships/image" Target="../media/image89.svg"/><Relationship Id="rId2" Type="http://schemas.openxmlformats.org/officeDocument/2006/relationships/notesSlide" Target="../notesSlides/notesSlide16.xml"/><Relationship Id="rId16" Type="http://schemas.openxmlformats.org/officeDocument/2006/relationships/image" Target="../media/image93.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88.png"/><Relationship Id="rId5" Type="http://schemas.openxmlformats.org/officeDocument/2006/relationships/image" Target="../media/image5.png"/><Relationship Id="rId15" Type="http://schemas.openxmlformats.org/officeDocument/2006/relationships/image" Target="../media/image92.png"/><Relationship Id="rId10" Type="http://schemas.openxmlformats.org/officeDocument/2006/relationships/image" Target="../media/image87.svg"/><Relationship Id="rId4" Type="http://schemas.openxmlformats.org/officeDocument/2006/relationships/image" Target="../media/image4.png"/><Relationship Id="rId9" Type="http://schemas.openxmlformats.org/officeDocument/2006/relationships/image" Target="../media/image86.png"/><Relationship Id="rId14" Type="http://schemas.openxmlformats.org/officeDocument/2006/relationships/image" Target="../media/image91.svg"/></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svg"/><Relationship Id="rId3" Type="http://schemas.openxmlformats.org/officeDocument/2006/relationships/image" Target="../media/image3.png"/><Relationship Id="rId7" Type="http://schemas.openxmlformats.org/officeDocument/2006/relationships/image" Target="../media/image95.svg"/><Relationship Id="rId12"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5.png"/><Relationship Id="rId15" Type="http://schemas.openxmlformats.org/officeDocument/2006/relationships/image" Target="../media/image102.svg"/><Relationship Id="rId10" Type="http://schemas.openxmlformats.org/officeDocument/2006/relationships/image" Target="../media/image98.png"/><Relationship Id="rId4" Type="http://schemas.openxmlformats.org/officeDocument/2006/relationships/image" Target="../media/image4.png"/><Relationship Id="rId9" Type="http://schemas.openxmlformats.org/officeDocument/2006/relationships/image" Target="../media/image97.svg"/><Relationship Id="rId14" Type="http://schemas.openxmlformats.org/officeDocument/2006/relationships/image" Target="../media/image10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56.svg"/><Relationship Id="rId3" Type="http://schemas.openxmlformats.org/officeDocument/2006/relationships/image" Target="../media/image3.png"/><Relationship Id="rId7" Type="http://schemas.openxmlformats.org/officeDocument/2006/relationships/image" Target="../media/image42.svg"/><Relationship Id="rId12" Type="http://schemas.openxmlformats.org/officeDocument/2006/relationships/image" Target="../media/image55.png"/><Relationship Id="rId2" Type="http://schemas.openxmlformats.org/officeDocument/2006/relationships/notesSlide" Target="../notesSlides/notesSlide19.xm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106.svg"/><Relationship Id="rId5" Type="http://schemas.openxmlformats.org/officeDocument/2006/relationships/image" Target="../media/image5.png"/><Relationship Id="rId15" Type="http://schemas.openxmlformats.org/officeDocument/2006/relationships/image" Target="../media/image108.svg"/><Relationship Id="rId10" Type="http://schemas.openxmlformats.org/officeDocument/2006/relationships/image" Target="../media/image105.png"/><Relationship Id="rId4" Type="http://schemas.openxmlformats.org/officeDocument/2006/relationships/image" Target="../media/image4.png"/><Relationship Id="rId9" Type="http://schemas.openxmlformats.org/officeDocument/2006/relationships/image" Target="../media/image104.svg"/><Relationship Id="rId14"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40.svg"/><Relationship Id="rId18" Type="http://schemas.openxmlformats.org/officeDocument/2006/relationships/image" Target="../media/image117.png"/><Relationship Id="rId3" Type="http://schemas.openxmlformats.org/officeDocument/2006/relationships/image" Target="../media/image3.png"/><Relationship Id="rId7" Type="http://schemas.openxmlformats.org/officeDocument/2006/relationships/image" Target="../media/image69.svg"/><Relationship Id="rId12" Type="http://schemas.openxmlformats.org/officeDocument/2006/relationships/image" Target="../media/image39.png"/><Relationship Id="rId17" Type="http://schemas.openxmlformats.org/officeDocument/2006/relationships/image" Target="../media/image116.svg"/><Relationship Id="rId2" Type="http://schemas.openxmlformats.org/officeDocument/2006/relationships/notesSlide" Target="../notesSlides/notesSlide20.xml"/><Relationship Id="rId16"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112.svg"/><Relationship Id="rId5" Type="http://schemas.openxmlformats.org/officeDocument/2006/relationships/image" Target="../media/image5.png"/><Relationship Id="rId15" Type="http://schemas.openxmlformats.org/officeDocument/2006/relationships/image" Target="../media/image114.svg"/><Relationship Id="rId10" Type="http://schemas.openxmlformats.org/officeDocument/2006/relationships/image" Target="../media/image111.png"/><Relationship Id="rId19" Type="http://schemas.openxmlformats.org/officeDocument/2006/relationships/image" Target="../media/image118.svg"/><Relationship Id="rId4" Type="http://schemas.openxmlformats.org/officeDocument/2006/relationships/image" Target="../media/image4.png"/><Relationship Id="rId9" Type="http://schemas.openxmlformats.org/officeDocument/2006/relationships/image" Target="../media/image110.svg"/><Relationship Id="rId14" Type="http://schemas.openxmlformats.org/officeDocument/2006/relationships/image" Target="../media/image11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18"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20.svg"/><Relationship Id="rId12" Type="http://schemas.openxmlformats.org/officeDocument/2006/relationships/image" Target="../media/image125.png"/><Relationship Id="rId17" Type="http://schemas.openxmlformats.org/officeDocument/2006/relationships/image" Target="../media/image130.svg"/><Relationship Id="rId2" Type="http://schemas.openxmlformats.org/officeDocument/2006/relationships/notesSlide" Target="../notesSlides/notesSlide22.xml"/><Relationship Id="rId16"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5.png"/><Relationship Id="rId15" Type="http://schemas.openxmlformats.org/officeDocument/2006/relationships/image" Target="../media/image128.svg"/><Relationship Id="rId10" Type="http://schemas.openxmlformats.org/officeDocument/2006/relationships/image" Target="../media/image123.png"/><Relationship Id="rId19" Type="http://schemas.openxmlformats.org/officeDocument/2006/relationships/image" Target="../media/image132.svg"/><Relationship Id="rId4" Type="http://schemas.openxmlformats.org/officeDocument/2006/relationships/image" Target="../media/image4.png"/><Relationship Id="rId9" Type="http://schemas.openxmlformats.org/officeDocument/2006/relationships/image" Target="../media/image122.svg"/><Relationship Id="rId14" Type="http://schemas.openxmlformats.org/officeDocument/2006/relationships/image" Target="../media/image127.png"/></Relationships>
</file>

<file path=ppt/slides/_rels/slide2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3.png"/><Relationship Id="rId7" Type="http://schemas.openxmlformats.org/officeDocument/2006/relationships/image" Target="../media/image134.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image" Target="../media/image5.png"/><Relationship Id="rId10" Type="http://schemas.openxmlformats.org/officeDocument/2006/relationships/image" Target="../media/image137.png"/><Relationship Id="rId4" Type="http://schemas.openxmlformats.org/officeDocument/2006/relationships/image" Target="../media/image4.png"/><Relationship Id="rId9" Type="http://schemas.openxmlformats.org/officeDocument/2006/relationships/image" Target="../media/image136.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35.svg"/><Relationship Id="rId3" Type="http://schemas.openxmlformats.org/officeDocument/2006/relationships/image" Target="../media/image3.png"/><Relationship Id="rId7" Type="http://schemas.openxmlformats.org/officeDocument/2006/relationships/image" Target="../media/image42.svg"/><Relationship Id="rId12" Type="http://schemas.openxmlformats.org/officeDocument/2006/relationships/image" Target="../media/image34.png"/><Relationship Id="rId17" Type="http://schemas.openxmlformats.org/officeDocument/2006/relationships/image" Target="../media/image144.svg"/><Relationship Id="rId2" Type="http://schemas.openxmlformats.org/officeDocument/2006/relationships/notesSlide" Target="../notesSlides/notesSlide25.xml"/><Relationship Id="rId16"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56.svg"/><Relationship Id="rId5" Type="http://schemas.openxmlformats.org/officeDocument/2006/relationships/image" Target="../media/image5.png"/><Relationship Id="rId15" Type="http://schemas.openxmlformats.org/officeDocument/2006/relationships/image" Target="../media/image142.sv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140.svg"/><Relationship Id="rId14" Type="http://schemas.openxmlformats.org/officeDocument/2006/relationships/image" Target="../media/image141.png"/></Relationships>
</file>

<file path=ppt/slides/_rels/slide27.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67.sv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66.png"/><Relationship Id="rId17" Type="http://schemas.openxmlformats.org/officeDocument/2006/relationships/image" Target="../media/image153.svg"/><Relationship Id="rId2" Type="http://schemas.openxmlformats.org/officeDocument/2006/relationships/notesSlide" Target="../notesSlides/notesSlide26.xml"/><Relationship Id="rId16"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9.svg"/><Relationship Id="rId5" Type="http://schemas.openxmlformats.org/officeDocument/2006/relationships/image" Target="../media/image5.png"/><Relationship Id="rId15" Type="http://schemas.openxmlformats.org/officeDocument/2006/relationships/image" Target="../media/image151.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148.svg"/><Relationship Id="rId14" Type="http://schemas.openxmlformats.org/officeDocument/2006/relationships/image" Target="../media/image150.png"/></Relationships>
</file>

<file path=ppt/slides/_rels/slide28.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svg"/><Relationship Id="rId3" Type="http://schemas.openxmlformats.org/officeDocument/2006/relationships/image" Target="../media/image3.png"/><Relationship Id="rId7" Type="http://schemas.openxmlformats.org/officeDocument/2006/relationships/image" Target="../media/image42.svg"/><Relationship Id="rId12" Type="http://schemas.openxmlformats.org/officeDocument/2006/relationships/image" Target="../media/image15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4.png"/><Relationship Id="rId11" Type="http://schemas.openxmlformats.org/officeDocument/2006/relationships/image" Target="../media/image158.svg"/><Relationship Id="rId5" Type="http://schemas.openxmlformats.org/officeDocument/2006/relationships/image" Target="../media/image5.png"/><Relationship Id="rId10" Type="http://schemas.openxmlformats.org/officeDocument/2006/relationships/image" Target="../media/image157.png"/><Relationship Id="rId4" Type="http://schemas.openxmlformats.org/officeDocument/2006/relationships/image" Target="../media/image4.png"/><Relationship Id="rId9" Type="http://schemas.openxmlformats.org/officeDocument/2006/relationships/image" Target="../media/image156.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78.svg"/><Relationship Id="rId18" Type="http://schemas.openxmlformats.org/officeDocument/2006/relationships/image" Target="../media/image169.png"/><Relationship Id="rId3" Type="http://schemas.openxmlformats.org/officeDocument/2006/relationships/image" Target="../media/image3.png"/><Relationship Id="rId7" Type="http://schemas.openxmlformats.org/officeDocument/2006/relationships/image" Target="../media/image162.svg"/><Relationship Id="rId12" Type="http://schemas.openxmlformats.org/officeDocument/2006/relationships/image" Target="../media/image77.png"/><Relationship Id="rId17" Type="http://schemas.openxmlformats.org/officeDocument/2006/relationships/image" Target="../media/image168.svg"/><Relationship Id="rId2" Type="http://schemas.openxmlformats.org/officeDocument/2006/relationships/notesSlide" Target="../notesSlides/notesSlide29.xml"/><Relationship Id="rId16" Type="http://schemas.openxmlformats.org/officeDocument/2006/relationships/image" Target="../media/image167.png"/><Relationship Id="rId20" Type="http://schemas.openxmlformats.org/officeDocument/2006/relationships/image" Target="../media/image171.png"/><Relationship Id="rId1" Type="http://schemas.openxmlformats.org/officeDocument/2006/relationships/slideLayout" Target="../slideLayouts/slideLayout1.xml"/><Relationship Id="rId6" Type="http://schemas.openxmlformats.org/officeDocument/2006/relationships/image" Target="../media/image161.png"/><Relationship Id="rId11" Type="http://schemas.openxmlformats.org/officeDocument/2006/relationships/image" Target="../media/image76.svg"/><Relationship Id="rId5" Type="http://schemas.openxmlformats.org/officeDocument/2006/relationships/image" Target="../media/image5.png"/><Relationship Id="rId15" Type="http://schemas.openxmlformats.org/officeDocument/2006/relationships/image" Target="../media/image166.svg"/><Relationship Id="rId10" Type="http://schemas.openxmlformats.org/officeDocument/2006/relationships/image" Target="../media/image75.png"/><Relationship Id="rId19" Type="http://schemas.openxmlformats.org/officeDocument/2006/relationships/image" Target="../media/image170.svg"/><Relationship Id="rId4" Type="http://schemas.openxmlformats.org/officeDocument/2006/relationships/image" Target="../media/image4.png"/><Relationship Id="rId9" Type="http://schemas.openxmlformats.org/officeDocument/2006/relationships/image" Target="../media/image164.svg"/><Relationship Id="rId14" Type="http://schemas.openxmlformats.org/officeDocument/2006/relationships/image" Target="../media/image165.png"/></Relationships>
</file>

<file path=ppt/slides/_rels/slide31.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6.svg"/><Relationship Id="rId3" Type="http://schemas.openxmlformats.org/officeDocument/2006/relationships/image" Target="../media/image3.png"/><Relationship Id="rId7" Type="http://schemas.openxmlformats.org/officeDocument/2006/relationships/image" Target="../media/image172.svg"/><Relationship Id="rId12" Type="http://schemas.openxmlformats.org/officeDocument/2006/relationships/image" Target="../media/image17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174.svg"/><Relationship Id="rId14" Type="http://schemas.openxmlformats.org/officeDocument/2006/relationships/image" Target="../media/image177.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172.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10" Type="http://schemas.openxmlformats.org/officeDocument/2006/relationships/image" Target="../media/image178.png"/><Relationship Id="rId4" Type="http://schemas.openxmlformats.org/officeDocument/2006/relationships/image" Target="../media/image4.png"/><Relationship Id="rId9" Type="http://schemas.openxmlformats.org/officeDocument/2006/relationships/image" Target="../media/image35.svg"/></Relationships>
</file>

<file path=ppt/slides/_rels/slide3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3.png"/><Relationship Id="rId7" Type="http://schemas.openxmlformats.org/officeDocument/2006/relationships/image" Target="../media/image180.svg"/><Relationship Id="rId12" Type="http://schemas.openxmlformats.org/officeDocument/2006/relationships/image" Target="../media/image185.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5.png"/><Relationship Id="rId10" Type="http://schemas.openxmlformats.org/officeDocument/2006/relationships/image" Target="../media/image183.svg"/><Relationship Id="rId4" Type="http://schemas.openxmlformats.org/officeDocument/2006/relationships/image" Target="../media/image4.png"/><Relationship Id="rId9" Type="http://schemas.openxmlformats.org/officeDocument/2006/relationships/image" Target="../media/image182.png"/></Relationships>
</file>

<file path=ppt/slides/_rels/slide34.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3.png"/><Relationship Id="rId7" Type="http://schemas.openxmlformats.org/officeDocument/2006/relationships/image" Target="../media/image187.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86.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5.png"/><Relationship Id="rId10" Type="http://schemas.openxmlformats.org/officeDocument/2006/relationships/image" Target="../media/image191.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5.png"/><Relationship Id="rId7" Type="http://schemas.openxmlformats.org/officeDocument/2006/relationships/image" Target="../media/image19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19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5.pn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svg"/><Relationship Id="rId3" Type="http://schemas.openxmlformats.org/officeDocument/2006/relationships/image" Target="../media/image3.png"/><Relationship Id="rId7" Type="http://schemas.openxmlformats.org/officeDocument/2006/relationships/image" Target="../media/image35.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7.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3.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85150-4A96-D348-D200-AE20435687AD}"/>
            </a:ext>
          </a:extLst>
        </p:cNvPr>
        <p:cNvGrpSpPr/>
        <p:nvPr/>
      </p:nvGrpSpPr>
      <p:grpSpPr>
        <a:xfrm>
          <a:off x="0" y="0"/>
          <a:ext cx="0" cy="0"/>
          <a:chOff x="0" y="0"/>
          <a:chExt cx="0" cy="0"/>
        </a:xfrm>
      </p:grpSpPr>
      <p:pic>
        <p:nvPicPr>
          <p:cNvPr id="3" name="Picture 2" descr="A person smiling at camera&#10;&#10;AI-generated content may be incorrect.">
            <a:extLst>
              <a:ext uri="{FF2B5EF4-FFF2-40B4-BE49-F238E27FC236}">
                <a16:creationId xmlns:a16="http://schemas.microsoft.com/office/drawing/2014/main" id="{5DCD30E6-C674-2949-73B8-AB423E0FC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119684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120BF-37B3-22C5-B743-62DE98EFF18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D5B72D-F0BE-AE27-64A3-F48E89EBAB18}"/>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4E898F-50F8-E702-109F-6B6C4E80A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9D8987A3-4F08-C7F1-823B-D4E278AF9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B553EA1-5A24-77D5-BF69-106132DAEC9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B2B94EEC-60A5-5EA4-B57D-1BD0529FB776}"/>
              </a:ext>
            </a:extLst>
          </p:cNvPr>
          <p:cNvSpPr/>
          <p:nvPr/>
        </p:nvSpPr>
        <p:spPr>
          <a:xfrm>
            <a:off x="1928142" y="277360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99C2D4-45E2-7D66-4CD1-3F6AF7ED27E7}"/>
              </a:ext>
            </a:extLst>
          </p:cNvPr>
          <p:cNvSpPr/>
          <p:nvPr/>
        </p:nvSpPr>
        <p:spPr>
          <a:xfrm>
            <a:off x="8863390" y="275468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DB7D61B-68C3-3032-5A54-B291433188E5}"/>
              </a:ext>
            </a:extLst>
          </p:cNvPr>
          <p:cNvSpPr/>
          <p:nvPr/>
        </p:nvSpPr>
        <p:spPr>
          <a:xfrm>
            <a:off x="5406766" y="275468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9021C7-3FF0-DFE1-6B86-4FE967ADD6CF}"/>
              </a:ext>
            </a:extLst>
          </p:cNvPr>
          <p:cNvSpPr txBox="1"/>
          <p:nvPr/>
        </p:nvSpPr>
        <p:spPr>
          <a:xfrm>
            <a:off x="1473938" y="436490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innovative ways to maintain high-quality care delivery whilst mitigating environmental impacts.</a:t>
            </a:r>
          </a:p>
        </p:txBody>
      </p:sp>
      <p:sp>
        <p:nvSpPr>
          <p:cNvPr id="3" name="TextBox 2">
            <a:extLst>
              <a:ext uri="{FF2B5EF4-FFF2-40B4-BE49-F238E27FC236}">
                <a16:creationId xmlns:a16="http://schemas.microsoft.com/office/drawing/2014/main" id="{758F2AF6-09FF-0007-2706-DAF12BD8D9BB}"/>
              </a:ext>
            </a:extLst>
          </p:cNvPr>
          <p:cNvSpPr txBox="1"/>
          <p:nvPr/>
        </p:nvSpPr>
        <p:spPr>
          <a:xfrm>
            <a:off x="4660167" y="4364902"/>
            <a:ext cx="294574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municipal waste management and collection services to further mitigate impacts (e.g., waste separation, recycling, energy recovery incineration).</a:t>
            </a:r>
          </a:p>
        </p:txBody>
      </p:sp>
      <p:sp>
        <p:nvSpPr>
          <p:cNvPr id="12" name="TextBox 11">
            <a:extLst>
              <a:ext uri="{FF2B5EF4-FFF2-40B4-BE49-F238E27FC236}">
                <a16:creationId xmlns:a16="http://schemas.microsoft.com/office/drawing/2014/main" id="{A827769E-BD4A-380F-F5AC-0D3BE006C01A}"/>
              </a:ext>
            </a:extLst>
          </p:cNvPr>
          <p:cNvSpPr txBox="1"/>
          <p:nvPr/>
        </p:nvSpPr>
        <p:spPr>
          <a:xfrm>
            <a:off x="8317440" y="4364902"/>
            <a:ext cx="260894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Challenge the status quo at a local level within the workplace (e.g., laboratories, reception, common room, waste segregation). </a:t>
            </a:r>
          </a:p>
        </p:txBody>
      </p:sp>
      <p:pic>
        <p:nvPicPr>
          <p:cNvPr id="24" name="Picture 23" descr="A blue and green megaphone&#10;&#10;AI-generated content may be incorrect.">
            <a:extLst>
              <a:ext uri="{FF2B5EF4-FFF2-40B4-BE49-F238E27FC236}">
                <a16:creationId xmlns:a16="http://schemas.microsoft.com/office/drawing/2014/main" id="{442A9CA5-F7DC-0B42-596C-D469954E0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184" y="2776866"/>
            <a:ext cx="1425507" cy="1425507"/>
          </a:xfrm>
          <a:prstGeom prst="rect">
            <a:avLst/>
          </a:prstGeom>
        </p:spPr>
      </p:pic>
      <p:sp>
        <p:nvSpPr>
          <p:cNvPr id="11" name="Freeform 11">
            <a:extLst>
              <a:ext uri="{FF2B5EF4-FFF2-40B4-BE49-F238E27FC236}">
                <a16:creationId xmlns:a16="http://schemas.microsoft.com/office/drawing/2014/main" id="{A02876D2-FF51-C503-9C07-491F17C450DF}"/>
              </a:ext>
            </a:extLst>
          </p:cNvPr>
          <p:cNvSpPr/>
          <p:nvPr/>
        </p:nvSpPr>
        <p:spPr>
          <a:xfrm>
            <a:off x="9201942" y="3005826"/>
            <a:ext cx="765857" cy="950838"/>
          </a:xfrm>
          <a:custGeom>
            <a:avLst/>
            <a:gdLst/>
            <a:ahLst/>
            <a:cxnLst/>
            <a:rect l="l" t="t" r="r" b="b"/>
            <a:pathLst>
              <a:path w="1148785" h="1426257">
                <a:moveTo>
                  <a:pt x="0" y="0"/>
                </a:moveTo>
                <a:lnTo>
                  <a:pt x="1148785" y="0"/>
                </a:lnTo>
                <a:lnTo>
                  <a:pt x="1148785"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3" name="Group 31">
            <a:extLst>
              <a:ext uri="{FF2B5EF4-FFF2-40B4-BE49-F238E27FC236}">
                <a16:creationId xmlns:a16="http://schemas.microsoft.com/office/drawing/2014/main" id="{876B83FA-7EB5-5BA4-C8ED-9F0F1A3643F6}"/>
              </a:ext>
            </a:extLst>
          </p:cNvPr>
          <p:cNvGrpSpPr/>
          <p:nvPr/>
        </p:nvGrpSpPr>
        <p:grpSpPr>
          <a:xfrm>
            <a:off x="5590723" y="2955124"/>
            <a:ext cx="1084635" cy="1001540"/>
            <a:chOff x="0" y="0"/>
            <a:chExt cx="2169270" cy="2003080"/>
          </a:xfrm>
        </p:grpSpPr>
        <p:sp>
          <p:nvSpPr>
            <p:cNvPr id="16" name="Freeform 32">
              <a:extLst>
                <a:ext uri="{FF2B5EF4-FFF2-40B4-BE49-F238E27FC236}">
                  <a16:creationId xmlns:a16="http://schemas.microsoft.com/office/drawing/2014/main" id="{32C57D5A-CB24-B231-F5A1-86016660C2A2}"/>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17" name="Freeform 33">
              <a:extLst>
                <a:ext uri="{FF2B5EF4-FFF2-40B4-BE49-F238E27FC236}">
                  <a16:creationId xmlns:a16="http://schemas.microsoft.com/office/drawing/2014/main" id="{2EE14C97-466E-D2FA-F63F-BB84EEE25810}"/>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800"/>
            </a:p>
          </p:txBody>
        </p:sp>
      </p:grpSp>
      <p:sp>
        <p:nvSpPr>
          <p:cNvPr id="5" name="TextBox 4">
            <a:extLst>
              <a:ext uri="{FF2B5EF4-FFF2-40B4-BE49-F238E27FC236}">
                <a16:creationId xmlns:a16="http://schemas.microsoft.com/office/drawing/2014/main" id="{203EF6B9-9173-F03B-F7D9-65D3EEC25C40}"/>
              </a:ext>
            </a:extLst>
          </p:cNvPr>
          <p:cNvSpPr txBox="1"/>
          <p:nvPr/>
        </p:nvSpPr>
        <p:spPr>
          <a:xfrm>
            <a:off x="1956398" y="1260538"/>
            <a:ext cx="8279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ED1B2E"/>
                </a:solidFill>
                <a:latin typeface="Arial" panose="020B0604020202020204" pitchFamily="34" charset="0"/>
                <a:cs typeface="Arial" panose="020B0604020202020204" pitchFamily="34" charset="0"/>
              </a:rPr>
              <a:t>Active engagement and collaboration with policymakers will lead to the development of more environmentally sustainable oral healthcare policies.</a:t>
            </a:r>
          </a:p>
        </p:txBody>
      </p:sp>
      <p:sp>
        <p:nvSpPr>
          <p:cNvPr id="23" name="TextBox 22">
            <a:extLst>
              <a:ext uri="{FF2B5EF4-FFF2-40B4-BE49-F238E27FC236}">
                <a16:creationId xmlns:a16="http://schemas.microsoft.com/office/drawing/2014/main" id="{7542CE51-8010-9F3A-7CD0-5FA96363EC4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340900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AD4E6-4810-79AE-00FE-17F1AEAF7C7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3A7574D-DDA1-70C4-8D19-19EE354AAA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228C47AE-CB41-8F3D-3C3D-3380E4057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24B9DA-3C62-7399-4B89-3FBD3E670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D41AE7A-F3AB-4054-8586-59F998E59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180789DE-38FC-360C-7156-7D423330157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8F14CFD-39A1-D818-00E6-26A252AB174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E6BF9BC7-C0D6-999E-19B5-6F8CFF866A6F}"/>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8096A665-92A3-FB80-19E5-2B033DB8C94E}"/>
              </a:ext>
            </a:extLst>
          </p:cNvPr>
          <p:cNvSpPr txBox="1"/>
          <p:nvPr/>
        </p:nvSpPr>
        <p:spPr>
          <a:xfrm>
            <a:off x="1436898" y="417743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Optimize efficiency of transport between the clinic and the dental laboratory.</a:t>
            </a:r>
          </a:p>
        </p:txBody>
      </p:sp>
      <p:sp>
        <p:nvSpPr>
          <p:cNvPr id="3" name="TextBox 2">
            <a:extLst>
              <a:ext uri="{FF2B5EF4-FFF2-40B4-BE49-F238E27FC236}">
                <a16:creationId xmlns:a16="http://schemas.microsoft.com/office/drawing/2014/main" id="{C6C288D2-7462-7684-0FDA-B5714DC270A4}"/>
              </a:ext>
            </a:extLst>
          </p:cNvPr>
          <p:cNvSpPr txBox="1"/>
          <p:nvPr/>
        </p:nvSpPr>
        <p:spPr>
          <a:xfrm>
            <a:off x="4922227" y="4177430"/>
            <a:ext cx="234754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Increased use of telecommunication for all administrative logistics (e.g., SMS reminders, virtual post-op follow ups).</a:t>
            </a:r>
          </a:p>
        </p:txBody>
      </p:sp>
      <p:sp>
        <p:nvSpPr>
          <p:cNvPr id="12" name="TextBox 11">
            <a:extLst>
              <a:ext uri="{FF2B5EF4-FFF2-40B4-BE49-F238E27FC236}">
                <a16:creationId xmlns:a16="http://schemas.microsoft.com/office/drawing/2014/main" id="{CA77595F-D277-E365-E4C6-3BD5062D53BB}"/>
              </a:ext>
            </a:extLst>
          </p:cNvPr>
          <p:cNvSpPr txBox="1"/>
          <p:nvPr/>
        </p:nvSpPr>
        <p:spPr>
          <a:xfrm>
            <a:off x="8300605" y="4177430"/>
            <a:ext cx="256838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 </a:t>
            </a:r>
          </a:p>
        </p:txBody>
      </p:sp>
      <p:grpSp>
        <p:nvGrpSpPr>
          <p:cNvPr id="11" name="Group 11">
            <a:extLst>
              <a:ext uri="{FF2B5EF4-FFF2-40B4-BE49-F238E27FC236}">
                <a16:creationId xmlns:a16="http://schemas.microsoft.com/office/drawing/2014/main" id="{F01E2888-F514-B84C-65AD-070D1AA34E1B}"/>
              </a:ext>
            </a:extLst>
          </p:cNvPr>
          <p:cNvGrpSpPr/>
          <p:nvPr/>
        </p:nvGrpSpPr>
        <p:grpSpPr>
          <a:xfrm>
            <a:off x="2080165" y="2718953"/>
            <a:ext cx="1128011" cy="1096991"/>
            <a:chOff x="0" y="0"/>
            <a:chExt cx="2256023" cy="2193982"/>
          </a:xfrm>
        </p:grpSpPr>
        <p:sp>
          <p:nvSpPr>
            <p:cNvPr id="13" name="Freeform 12">
              <a:extLst>
                <a:ext uri="{FF2B5EF4-FFF2-40B4-BE49-F238E27FC236}">
                  <a16:creationId xmlns:a16="http://schemas.microsoft.com/office/drawing/2014/main" id="{06F7B407-87A5-CB35-8B5C-7C8709489890}"/>
                </a:ext>
              </a:extLst>
            </p:cNvPr>
            <p:cNvSpPr/>
            <p:nvPr/>
          </p:nvSpPr>
          <p:spPr>
            <a:xfrm>
              <a:off x="85103" y="31972"/>
              <a:ext cx="2085817" cy="1600466"/>
            </a:xfrm>
            <a:custGeom>
              <a:avLst/>
              <a:gdLst/>
              <a:ahLst/>
              <a:cxnLst/>
              <a:rect l="l" t="t" r="r" b="b"/>
              <a:pathLst>
                <a:path w="2085817" h="1600466">
                  <a:moveTo>
                    <a:pt x="0" y="0"/>
                  </a:moveTo>
                  <a:lnTo>
                    <a:pt x="2085817" y="0"/>
                  </a:lnTo>
                  <a:lnTo>
                    <a:pt x="2085817" y="1600466"/>
                  </a:lnTo>
                  <a:lnTo>
                    <a:pt x="0" y="1600466"/>
                  </a:lnTo>
                  <a:lnTo>
                    <a:pt x="0" y="0"/>
                  </a:lnTo>
                  <a:close/>
                </a:path>
              </a:pathLst>
            </a:custGeom>
            <a:blipFill>
              <a:blip r:embed="rId6">
                <a:alphaModFix amt="49000"/>
                <a:extLst>
                  <a:ext uri="{96DAC541-7B7A-43D3-8B79-37D633B846F1}">
                    <asvg:svgBlip xmlns:asvg="http://schemas.microsoft.com/office/drawing/2016/SVG/main" r:embed="rId7"/>
                  </a:ext>
                </a:extLst>
              </a:blip>
              <a:stretch>
                <a:fillRect b="-31531"/>
              </a:stretch>
            </a:blipFill>
          </p:spPr>
          <p:txBody>
            <a:bodyPr/>
            <a:lstStyle/>
            <a:p>
              <a:endParaRPr lang="en-GB" sz="800"/>
            </a:p>
          </p:txBody>
        </p:sp>
        <p:sp>
          <p:nvSpPr>
            <p:cNvPr id="16" name="Freeform 13">
              <a:extLst>
                <a:ext uri="{FF2B5EF4-FFF2-40B4-BE49-F238E27FC236}">
                  <a16:creationId xmlns:a16="http://schemas.microsoft.com/office/drawing/2014/main" id="{23C6EFC5-35CA-8E33-C643-AAC5039AA43D}"/>
                </a:ext>
              </a:extLst>
            </p:cNvPr>
            <p:cNvSpPr/>
            <p:nvPr/>
          </p:nvSpPr>
          <p:spPr>
            <a:xfrm>
              <a:off x="78329" y="1639087"/>
              <a:ext cx="2085817" cy="497999"/>
            </a:xfrm>
            <a:custGeom>
              <a:avLst/>
              <a:gdLst/>
              <a:ahLst/>
              <a:cxnLst/>
              <a:rect l="l" t="t" r="r" b="b"/>
              <a:pathLst>
                <a:path w="2085817" h="497999">
                  <a:moveTo>
                    <a:pt x="0" y="0"/>
                  </a:moveTo>
                  <a:lnTo>
                    <a:pt x="2085817" y="0"/>
                  </a:lnTo>
                  <a:lnTo>
                    <a:pt x="2085817" y="497999"/>
                  </a:lnTo>
                  <a:lnTo>
                    <a:pt x="0" y="497999"/>
                  </a:lnTo>
                  <a:lnTo>
                    <a:pt x="0" y="0"/>
                  </a:lnTo>
                  <a:close/>
                </a:path>
              </a:pathLst>
            </a:custGeom>
            <a:blipFill>
              <a:blip r:embed="rId8">
                <a:extLst>
                  <a:ext uri="{96DAC541-7B7A-43D3-8B79-37D633B846F1}">
                    <asvg:svgBlip xmlns:asvg="http://schemas.microsoft.com/office/drawing/2016/SVG/main" r:embed="rId9"/>
                  </a:ext>
                </a:extLst>
              </a:blip>
              <a:stretch>
                <a:fillRect t="-322714"/>
              </a:stretch>
            </a:blipFill>
          </p:spPr>
          <p:txBody>
            <a:bodyPr/>
            <a:lstStyle/>
            <a:p>
              <a:endParaRPr lang="en-GB" sz="800"/>
            </a:p>
          </p:txBody>
        </p:sp>
        <p:sp>
          <p:nvSpPr>
            <p:cNvPr id="17" name="Freeform 14">
              <a:extLst>
                <a:ext uri="{FF2B5EF4-FFF2-40B4-BE49-F238E27FC236}">
                  <a16:creationId xmlns:a16="http://schemas.microsoft.com/office/drawing/2014/main" id="{0659D6BA-BCE1-D9FB-B562-E8B710D56908}"/>
                </a:ext>
              </a:extLst>
            </p:cNvPr>
            <p:cNvSpPr/>
            <p:nvPr/>
          </p:nvSpPr>
          <p:spPr>
            <a:xfrm>
              <a:off x="0" y="0"/>
              <a:ext cx="2256023" cy="2193982"/>
            </a:xfrm>
            <a:custGeom>
              <a:avLst/>
              <a:gdLst/>
              <a:ahLst/>
              <a:cxnLst/>
              <a:rect l="l" t="t" r="r" b="b"/>
              <a:pathLst>
                <a:path w="2256023" h="2193982">
                  <a:moveTo>
                    <a:pt x="0" y="0"/>
                  </a:moveTo>
                  <a:lnTo>
                    <a:pt x="2256023" y="0"/>
                  </a:lnTo>
                  <a:lnTo>
                    <a:pt x="2256023" y="2193982"/>
                  </a:lnTo>
                  <a:lnTo>
                    <a:pt x="0" y="2193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AB97D659-8E05-8753-EC2C-5BE790DE6546}"/>
              </a:ext>
            </a:extLst>
          </p:cNvPr>
          <p:cNvGrpSpPr/>
          <p:nvPr/>
        </p:nvGrpSpPr>
        <p:grpSpPr>
          <a:xfrm>
            <a:off x="9050027" y="2771601"/>
            <a:ext cx="995606" cy="1044339"/>
            <a:chOff x="0" y="0"/>
            <a:chExt cx="1991215" cy="2088687"/>
          </a:xfrm>
        </p:grpSpPr>
        <p:grpSp>
          <p:nvGrpSpPr>
            <p:cNvPr id="44" name="Group 16">
              <a:extLst>
                <a:ext uri="{FF2B5EF4-FFF2-40B4-BE49-F238E27FC236}">
                  <a16:creationId xmlns:a16="http://schemas.microsoft.com/office/drawing/2014/main" id="{DE3C0BE3-0B07-F0B1-4998-8076170C6C9E}"/>
                </a:ext>
              </a:extLst>
            </p:cNvPr>
            <p:cNvGrpSpPr/>
            <p:nvPr/>
          </p:nvGrpSpPr>
          <p:grpSpPr>
            <a:xfrm>
              <a:off x="723955" y="487409"/>
              <a:ext cx="880733" cy="702687"/>
              <a:chOff x="0" y="-38100"/>
              <a:chExt cx="173972" cy="138802"/>
            </a:xfrm>
          </p:grpSpPr>
          <p:sp>
            <p:nvSpPr>
              <p:cNvPr id="58" name="Freeform 17">
                <a:extLst>
                  <a:ext uri="{FF2B5EF4-FFF2-40B4-BE49-F238E27FC236}">
                    <a16:creationId xmlns:a16="http://schemas.microsoft.com/office/drawing/2014/main" id="{5BD62ACA-D5AD-6B42-7CCD-565751E8FC98}"/>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59" name="TextBox 18">
                <a:extLst>
                  <a:ext uri="{FF2B5EF4-FFF2-40B4-BE49-F238E27FC236}">
                    <a16:creationId xmlns:a16="http://schemas.microsoft.com/office/drawing/2014/main" id="{C267B8D0-08A3-DA26-6887-CCEA976A4502}"/>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45" name="Group 19">
              <a:extLst>
                <a:ext uri="{FF2B5EF4-FFF2-40B4-BE49-F238E27FC236}">
                  <a16:creationId xmlns:a16="http://schemas.microsoft.com/office/drawing/2014/main" id="{A1D8E625-5A62-5A1B-E671-7CD273E51F71}"/>
                </a:ext>
              </a:extLst>
            </p:cNvPr>
            <p:cNvGrpSpPr/>
            <p:nvPr/>
          </p:nvGrpSpPr>
          <p:grpSpPr>
            <a:xfrm rot="1691135">
              <a:off x="844365" y="682905"/>
              <a:ext cx="541455" cy="702687"/>
              <a:chOff x="0" y="-38100"/>
              <a:chExt cx="106954" cy="138802"/>
            </a:xfrm>
          </p:grpSpPr>
          <p:sp>
            <p:nvSpPr>
              <p:cNvPr id="56" name="Freeform 20">
                <a:extLst>
                  <a:ext uri="{FF2B5EF4-FFF2-40B4-BE49-F238E27FC236}">
                    <a16:creationId xmlns:a16="http://schemas.microsoft.com/office/drawing/2014/main" id="{5A0DD77E-914D-ABDD-B0C4-911315E02AF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57" name="TextBox 21">
                <a:extLst>
                  <a:ext uri="{FF2B5EF4-FFF2-40B4-BE49-F238E27FC236}">
                    <a16:creationId xmlns:a16="http://schemas.microsoft.com/office/drawing/2014/main" id="{46FACD99-49E5-402B-AB78-B5F400E9CED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46" name="Group 22">
              <a:extLst>
                <a:ext uri="{FF2B5EF4-FFF2-40B4-BE49-F238E27FC236}">
                  <a16:creationId xmlns:a16="http://schemas.microsoft.com/office/drawing/2014/main" id="{F5E0DD09-9001-4B88-25F8-26E1869806EF}"/>
                </a:ext>
              </a:extLst>
            </p:cNvPr>
            <p:cNvGrpSpPr/>
            <p:nvPr/>
          </p:nvGrpSpPr>
          <p:grpSpPr>
            <a:xfrm rot="3455983">
              <a:off x="1055103" y="703616"/>
              <a:ext cx="541455" cy="702687"/>
              <a:chOff x="0" y="-38100"/>
              <a:chExt cx="106954" cy="138802"/>
            </a:xfrm>
          </p:grpSpPr>
          <p:sp>
            <p:nvSpPr>
              <p:cNvPr id="54" name="Freeform 23">
                <a:extLst>
                  <a:ext uri="{FF2B5EF4-FFF2-40B4-BE49-F238E27FC236}">
                    <a16:creationId xmlns:a16="http://schemas.microsoft.com/office/drawing/2014/main" id="{6A2A996D-5941-F8B1-A074-7819769900C4}"/>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55" name="TextBox 24">
                <a:extLst>
                  <a:ext uri="{FF2B5EF4-FFF2-40B4-BE49-F238E27FC236}">
                    <a16:creationId xmlns:a16="http://schemas.microsoft.com/office/drawing/2014/main" id="{B3802322-5E30-F96C-03A0-2079A2A29C71}"/>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47" name="Group 25">
              <a:extLst>
                <a:ext uri="{FF2B5EF4-FFF2-40B4-BE49-F238E27FC236}">
                  <a16:creationId xmlns:a16="http://schemas.microsoft.com/office/drawing/2014/main" id="{349CFAB8-CB70-E021-6EAE-DEFD1D79CFE8}"/>
                </a:ext>
              </a:extLst>
            </p:cNvPr>
            <p:cNvGrpSpPr/>
            <p:nvPr/>
          </p:nvGrpSpPr>
          <p:grpSpPr>
            <a:xfrm rot="3489330">
              <a:off x="895437" y="364476"/>
              <a:ext cx="541455" cy="702687"/>
              <a:chOff x="0" y="-38100"/>
              <a:chExt cx="106954" cy="138802"/>
            </a:xfrm>
          </p:grpSpPr>
          <p:sp>
            <p:nvSpPr>
              <p:cNvPr id="52" name="Freeform 26">
                <a:extLst>
                  <a:ext uri="{FF2B5EF4-FFF2-40B4-BE49-F238E27FC236}">
                    <a16:creationId xmlns:a16="http://schemas.microsoft.com/office/drawing/2014/main" id="{E2106828-C85B-405F-55C3-C056FB53D80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53" name="TextBox 27">
                <a:extLst>
                  <a:ext uri="{FF2B5EF4-FFF2-40B4-BE49-F238E27FC236}">
                    <a16:creationId xmlns:a16="http://schemas.microsoft.com/office/drawing/2014/main" id="{0269D39B-1616-4648-0CFD-5A26962D9D61}"/>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48" name="Group 28">
              <a:extLst>
                <a:ext uri="{FF2B5EF4-FFF2-40B4-BE49-F238E27FC236}">
                  <a16:creationId xmlns:a16="http://schemas.microsoft.com/office/drawing/2014/main" id="{D154C175-FAAC-09CF-093C-A19FAAFD61D3}"/>
                </a:ext>
              </a:extLst>
            </p:cNvPr>
            <p:cNvGrpSpPr/>
            <p:nvPr/>
          </p:nvGrpSpPr>
          <p:grpSpPr>
            <a:xfrm rot="1591308">
              <a:off x="1020963" y="344570"/>
              <a:ext cx="541455" cy="702687"/>
              <a:chOff x="0" y="-38100"/>
              <a:chExt cx="106954" cy="138802"/>
            </a:xfrm>
          </p:grpSpPr>
          <p:sp>
            <p:nvSpPr>
              <p:cNvPr id="50" name="Freeform 29">
                <a:extLst>
                  <a:ext uri="{FF2B5EF4-FFF2-40B4-BE49-F238E27FC236}">
                    <a16:creationId xmlns:a16="http://schemas.microsoft.com/office/drawing/2014/main" id="{66AA7C21-2A0B-7FF8-1AD2-D6947E5C8667}"/>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51" name="TextBox 30">
                <a:extLst>
                  <a:ext uri="{FF2B5EF4-FFF2-40B4-BE49-F238E27FC236}">
                    <a16:creationId xmlns:a16="http://schemas.microsoft.com/office/drawing/2014/main" id="{8763CB3C-FAB5-23D6-DEEA-8D86BA47CC9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49" name="Freeform 31">
              <a:extLst>
                <a:ext uri="{FF2B5EF4-FFF2-40B4-BE49-F238E27FC236}">
                  <a16:creationId xmlns:a16="http://schemas.microsoft.com/office/drawing/2014/main" id="{4D655FA1-2792-2BB2-34EB-49628C551C38}"/>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sp>
        <p:nvSpPr>
          <p:cNvPr id="60" name="Freeform 32">
            <a:extLst>
              <a:ext uri="{FF2B5EF4-FFF2-40B4-BE49-F238E27FC236}">
                <a16:creationId xmlns:a16="http://schemas.microsoft.com/office/drawing/2014/main" id="{9EEB0E66-BD54-531E-9B16-83BCCF2BC482}"/>
              </a:ext>
            </a:extLst>
          </p:cNvPr>
          <p:cNvSpPr/>
          <p:nvPr/>
        </p:nvSpPr>
        <p:spPr>
          <a:xfrm>
            <a:off x="5662110" y="2745276"/>
            <a:ext cx="867781" cy="1107377"/>
          </a:xfrm>
          <a:custGeom>
            <a:avLst/>
            <a:gdLst/>
            <a:ahLst/>
            <a:cxnLst/>
            <a:rect l="l" t="t" r="r" b="b"/>
            <a:pathLst>
              <a:path w="1301672" h="1661066">
                <a:moveTo>
                  <a:pt x="0" y="0"/>
                </a:moveTo>
                <a:lnTo>
                  <a:pt x="1301672" y="0"/>
                </a:lnTo>
                <a:lnTo>
                  <a:pt x="1301672" y="1661066"/>
                </a:lnTo>
                <a:lnTo>
                  <a:pt x="0" y="16610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18" name="TextBox 17">
            <a:extLst>
              <a:ext uri="{FF2B5EF4-FFF2-40B4-BE49-F238E27FC236}">
                <a16:creationId xmlns:a16="http://schemas.microsoft.com/office/drawing/2014/main" id="{CF5B8ADF-5E21-496D-D2B1-2CF16F742EE3}"/>
              </a:ext>
            </a:extLst>
          </p:cNvPr>
          <p:cNvSpPr txBox="1"/>
          <p:nvPr/>
        </p:nvSpPr>
        <p:spPr>
          <a:xfrm>
            <a:off x="1653232" y="1394764"/>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Optimizing dental practice administration will mitigate the environmental impact of the care you provide.</a:t>
            </a:r>
          </a:p>
        </p:txBody>
      </p:sp>
      <p:sp>
        <p:nvSpPr>
          <p:cNvPr id="19" name="TextBox 18">
            <a:extLst>
              <a:ext uri="{FF2B5EF4-FFF2-40B4-BE49-F238E27FC236}">
                <a16:creationId xmlns:a16="http://schemas.microsoft.com/office/drawing/2014/main" id="{2D794998-C158-5F35-214E-DE020A9F2791}"/>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577993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5450A-54BA-D588-E071-845D7C19DBC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AC4735F-9AD9-E076-F1F4-5B5F30C6D2C2}"/>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8829C5A-49E3-6409-030C-957173D82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D225D7E-1D49-18CB-A12C-4BDC558B8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774DF4B-5552-18FA-7A82-057678D85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72F0FFD2-CBDB-D55F-31C6-3AC4B538C79D}"/>
              </a:ext>
            </a:extLst>
          </p:cNvPr>
          <p:cNvSpPr/>
          <p:nvPr/>
        </p:nvSpPr>
        <p:spPr>
          <a:xfrm>
            <a:off x="82218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867DC9F2-0FC7-1B74-EB58-FBC1B8FF59F2}"/>
              </a:ext>
            </a:extLst>
          </p:cNvPr>
          <p:cNvSpPr/>
          <p:nvPr/>
        </p:nvSpPr>
        <p:spPr>
          <a:xfrm>
            <a:off x="53697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EC7E261-01C2-755F-5538-897D3C8C1B7C}"/>
              </a:ext>
            </a:extLst>
          </p:cNvPr>
          <p:cNvSpPr/>
          <p:nvPr/>
        </p:nvSpPr>
        <p:spPr>
          <a:xfrm>
            <a:off x="25176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1CC8927-1938-12C5-A468-D280C74A7DE3}"/>
              </a:ext>
            </a:extLst>
          </p:cNvPr>
          <p:cNvSpPr/>
          <p:nvPr/>
        </p:nvSpPr>
        <p:spPr>
          <a:xfrm>
            <a:off x="6799314" y="4327848"/>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3755A093-7835-EDC8-9D8F-E79A0DD77E99}"/>
              </a:ext>
            </a:extLst>
          </p:cNvPr>
          <p:cNvSpPr/>
          <p:nvPr/>
        </p:nvSpPr>
        <p:spPr>
          <a:xfrm>
            <a:off x="3970171" y="434002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67D66FB-4DBE-9E71-B49E-414E136B8FC3}"/>
              </a:ext>
            </a:extLst>
          </p:cNvPr>
          <p:cNvSpPr txBox="1"/>
          <p:nvPr/>
        </p:nvSpPr>
        <p:spPr>
          <a:xfrm>
            <a:off x="2041419" y="3489764"/>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Work and engage with suppliers to assess their sustainability practices.</a:t>
            </a:r>
          </a:p>
        </p:txBody>
      </p:sp>
      <p:sp>
        <p:nvSpPr>
          <p:cNvPr id="21" name="TextBox 20">
            <a:extLst>
              <a:ext uri="{FF2B5EF4-FFF2-40B4-BE49-F238E27FC236}">
                <a16:creationId xmlns:a16="http://schemas.microsoft.com/office/drawing/2014/main" id="{4132C42E-B901-CF18-87DB-BF9EF7E87A38}"/>
              </a:ext>
            </a:extLst>
          </p:cNvPr>
          <p:cNvSpPr txBox="1"/>
          <p:nvPr/>
        </p:nvSpPr>
        <p:spPr>
          <a:xfrm>
            <a:off x="5003020" y="3489764"/>
            <a:ext cx="218595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Apply pressure to suppliers to act in an environmentally sustainable manner.</a:t>
            </a:r>
          </a:p>
        </p:txBody>
      </p:sp>
      <p:sp>
        <p:nvSpPr>
          <p:cNvPr id="22" name="TextBox 21">
            <a:extLst>
              <a:ext uri="{FF2B5EF4-FFF2-40B4-BE49-F238E27FC236}">
                <a16:creationId xmlns:a16="http://schemas.microsoft.com/office/drawing/2014/main" id="{A7152251-E9F8-6C6E-4BEB-D8E356CEA79E}"/>
              </a:ext>
            </a:extLst>
          </p:cNvPr>
          <p:cNvSpPr txBox="1"/>
          <p:nvPr/>
        </p:nvSpPr>
        <p:spPr>
          <a:xfrm>
            <a:off x="7752701" y="3491536"/>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Request recycling information for medical equipment from manufacturers.</a:t>
            </a:r>
          </a:p>
        </p:txBody>
      </p:sp>
      <p:sp>
        <p:nvSpPr>
          <p:cNvPr id="27" name="TextBox 26">
            <a:extLst>
              <a:ext uri="{FF2B5EF4-FFF2-40B4-BE49-F238E27FC236}">
                <a16:creationId xmlns:a16="http://schemas.microsoft.com/office/drawing/2014/main" id="{89D4CF5E-52BF-82AF-599D-CFEF389B5F91}"/>
              </a:ext>
            </a:extLst>
          </p:cNvPr>
          <p:cNvSpPr txBox="1"/>
          <p:nvPr/>
        </p:nvSpPr>
        <p:spPr>
          <a:xfrm>
            <a:off x="3398969" y="5977102"/>
            <a:ext cx="259495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locally produced items and coordinate with local suppliers to reduce travel.</a:t>
            </a:r>
          </a:p>
        </p:txBody>
      </p:sp>
      <p:sp>
        <p:nvSpPr>
          <p:cNvPr id="29" name="TextBox 28">
            <a:extLst>
              <a:ext uri="{FF2B5EF4-FFF2-40B4-BE49-F238E27FC236}">
                <a16:creationId xmlns:a16="http://schemas.microsoft.com/office/drawing/2014/main" id="{8092B7DF-15F8-04CA-E729-E22D44126322}"/>
              </a:ext>
            </a:extLst>
          </p:cNvPr>
          <p:cNvSpPr txBox="1"/>
          <p:nvPr/>
        </p:nvSpPr>
        <p:spPr>
          <a:xfrm>
            <a:off x="6323112" y="59565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Reducing and reusing packaging.</a:t>
            </a:r>
          </a:p>
        </p:txBody>
      </p:sp>
      <p:sp>
        <p:nvSpPr>
          <p:cNvPr id="24" name="Freeform 17">
            <a:extLst>
              <a:ext uri="{FF2B5EF4-FFF2-40B4-BE49-F238E27FC236}">
                <a16:creationId xmlns:a16="http://schemas.microsoft.com/office/drawing/2014/main" id="{20DB6298-8E15-B11D-8723-3B870BE95DAD}"/>
              </a:ext>
            </a:extLst>
          </p:cNvPr>
          <p:cNvSpPr/>
          <p:nvPr/>
        </p:nvSpPr>
        <p:spPr>
          <a:xfrm>
            <a:off x="8383650" y="2016510"/>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19">
            <a:extLst>
              <a:ext uri="{FF2B5EF4-FFF2-40B4-BE49-F238E27FC236}">
                <a16:creationId xmlns:a16="http://schemas.microsoft.com/office/drawing/2014/main" id="{DD6B230B-7587-5F2E-D5BA-49F373DDD734}"/>
              </a:ext>
            </a:extLst>
          </p:cNvPr>
          <p:cNvSpPr/>
          <p:nvPr/>
        </p:nvSpPr>
        <p:spPr>
          <a:xfrm>
            <a:off x="7079474" y="4660926"/>
            <a:ext cx="892227" cy="794083"/>
          </a:xfrm>
          <a:custGeom>
            <a:avLst/>
            <a:gdLst/>
            <a:ahLst/>
            <a:cxnLst/>
            <a:rect l="l" t="t" r="r" b="b"/>
            <a:pathLst>
              <a:path w="1338341" h="1191124">
                <a:moveTo>
                  <a:pt x="0" y="0"/>
                </a:moveTo>
                <a:lnTo>
                  <a:pt x="1338341" y="0"/>
                </a:lnTo>
                <a:lnTo>
                  <a:pt x="1338341" y="1191124"/>
                </a:lnTo>
                <a:lnTo>
                  <a:pt x="0" y="1191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21">
            <a:extLst>
              <a:ext uri="{FF2B5EF4-FFF2-40B4-BE49-F238E27FC236}">
                <a16:creationId xmlns:a16="http://schemas.microsoft.com/office/drawing/2014/main" id="{0E6384EC-89A3-88C0-F838-2928DF16F749}"/>
              </a:ext>
            </a:extLst>
          </p:cNvPr>
          <p:cNvSpPr/>
          <p:nvPr/>
        </p:nvSpPr>
        <p:spPr>
          <a:xfrm>
            <a:off x="2714669" y="2086743"/>
            <a:ext cx="1058456" cy="1058456"/>
          </a:xfrm>
          <a:custGeom>
            <a:avLst/>
            <a:gdLst/>
            <a:ahLst/>
            <a:cxnLst/>
            <a:rect l="l" t="t" r="r" b="b"/>
            <a:pathLst>
              <a:path w="1587684" h="1587684">
                <a:moveTo>
                  <a:pt x="0" y="0"/>
                </a:moveTo>
                <a:lnTo>
                  <a:pt x="1587684" y="0"/>
                </a:lnTo>
                <a:lnTo>
                  <a:pt x="1587684" y="1587684"/>
                </a:lnTo>
                <a:lnTo>
                  <a:pt x="0" y="1587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53" name="Freeform 20">
            <a:extLst>
              <a:ext uri="{FF2B5EF4-FFF2-40B4-BE49-F238E27FC236}">
                <a16:creationId xmlns:a16="http://schemas.microsoft.com/office/drawing/2014/main" id="{694E839C-81E6-1A4D-A56F-8BAE32F84E06}"/>
              </a:ext>
            </a:extLst>
          </p:cNvPr>
          <p:cNvSpPr/>
          <p:nvPr/>
        </p:nvSpPr>
        <p:spPr>
          <a:xfrm>
            <a:off x="4320598" y="4578703"/>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18">
            <a:extLst>
              <a:ext uri="{FF2B5EF4-FFF2-40B4-BE49-F238E27FC236}">
                <a16:creationId xmlns:a16="http://schemas.microsoft.com/office/drawing/2014/main" id="{93897E2F-BB6A-2267-7392-1C701C871EFC}"/>
              </a:ext>
            </a:extLst>
          </p:cNvPr>
          <p:cNvSpPr/>
          <p:nvPr/>
        </p:nvSpPr>
        <p:spPr>
          <a:xfrm>
            <a:off x="8887745" y="2414542"/>
            <a:ext cx="146497" cy="373241"/>
          </a:xfrm>
          <a:custGeom>
            <a:avLst/>
            <a:gdLst/>
            <a:ahLst/>
            <a:cxnLst/>
            <a:rect l="l" t="t" r="r" b="b"/>
            <a:pathLst>
              <a:path w="219745" h="559861">
                <a:moveTo>
                  <a:pt x="0" y="0"/>
                </a:moveTo>
                <a:lnTo>
                  <a:pt x="219745" y="0"/>
                </a:lnTo>
                <a:lnTo>
                  <a:pt x="219745" y="559860"/>
                </a:lnTo>
                <a:lnTo>
                  <a:pt x="0" y="5598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pic>
        <p:nvPicPr>
          <p:cNvPr id="55" name="Picture 54" descr="A blue and green megaphone&#10;&#10;AI-generated content may be incorrect.">
            <a:extLst>
              <a:ext uri="{FF2B5EF4-FFF2-40B4-BE49-F238E27FC236}">
                <a16:creationId xmlns:a16="http://schemas.microsoft.com/office/drawing/2014/main" id="{1535854C-4F0E-0C32-9904-9114347A43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83243" y="1858569"/>
            <a:ext cx="1425507" cy="1425507"/>
          </a:xfrm>
          <a:prstGeom prst="rect">
            <a:avLst/>
          </a:prstGeom>
        </p:spPr>
      </p:pic>
      <p:sp>
        <p:nvSpPr>
          <p:cNvPr id="2" name="TextBox 1">
            <a:extLst>
              <a:ext uri="{FF2B5EF4-FFF2-40B4-BE49-F238E27FC236}">
                <a16:creationId xmlns:a16="http://schemas.microsoft.com/office/drawing/2014/main" id="{1105AF67-816F-F5F5-7A3E-978CA4A4A471}"/>
              </a:ext>
            </a:extLst>
          </p:cNvPr>
          <p:cNvSpPr txBox="1"/>
          <p:nvPr/>
        </p:nvSpPr>
        <p:spPr>
          <a:xfrm>
            <a:off x="1772604" y="998945"/>
            <a:ext cx="864678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Engaging and challenging stakeholders across the supply chain will support environmentally sustainable practices.</a:t>
            </a:r>
          </a:p>
        </p:txBody>
      </p:sp>
      <p:sp>
        <p:nvSpPr>
          <p:cNvPr id="5" name="TextBox 4">
            <a:extLst>
              <a:ext uri="{FF2B5EF4-FFF2-40B4-BE49-F238E27FC236}">
                <a16:creationId xmlns:a16="http://schemas.microsoft.com/office/drawing/2014/main" id="{3E33574C-7CEA-797A-E30A-634A7133524C}"/>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696715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080D-8F70-D43B-5F56-3B6CB59BFC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50F4AA1-CFB5-9C61-E9F7-6C51A3E38AB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41B7051-35F3-175B-786C-6FCE5BCD4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330EE946-67E1-EEA3-D8AC-58D314006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C793E2C1-517C-2BEA-66C1-ED33BE95E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F24C3DF9-6217-83EE-108B-7660DFC14750}"/>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CE2AF5E-92A7-2907-5458-7DEAD17989BE}"/>
              </a:ext>
            </a:extLst>
          </p:cNvPr>
          <p:cNvSpPr txBox="1"/>
          <p:nvPr/>
        </p:nvSpPr>
        <p:spPr>
          <a:xfrm>
            <a:off x="2607128" y="1417940"/>
            <a:ext cx="6977743" cy="954107"/>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The use of energy from renewable sources will mitigate your environmental impacts.</a:t>
            </a:r>
          </a:p>
        </p:txBody>
      </p:sp>
      <p:sp>
        <p:nvSpPr>
          <p:cNvPr id="4" name="Oval 3">
            <a:extLst>
              <a:ext uri="{FF2B5EF4-FFF2-40B4-BE49-F238E27FC236}">
                <a16:creationId xmlns:a16="http://schemas.microsoft.com/office/drawing/2014/main" id="{DF9B8734-CCD2-6D7E-14CC-6E6B3E71F5C7}"/>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F7286A62-9809-D193-A240-854422984BEA}"/>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BF9C396-1D59-7B67-2541-1733BE6BFD93}"/>
              </a:ext>
            </a:extLst>
          </p:cNvPr>
          <p:cNvSpPr txBox="1"/>
          <p:nvPr/>
        </p:nvSpPr>
        <p:spPr>
          <a:xfrm>
            <a:off x="2913754" y="4292845"/>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Produce your own renewable energy through the use of solar panels, wind turbines, solar thermal systems, and heat pumps.</a:t>
            </a:r>
          </a:p>
        </p:txBody>
      </p:sp>
      <p:sp>
        <p:nvSpPr>
          <p:cNvPr id="12" name="TextBox 11">
            <a:extLst>
              <a:ext uri="{FF2B5EF4-FFF2-40B4-BE49-F238E27FC236}">
                <a16:creationId xmlns:a16="http://schemas.microsoft.com/office/drawing/2014/main" id="{0C2A658F-CB1C-282F-46E4-1250DF15024E}"/>
              </a:ext>
            </a:extLst>
          </p:cNvPr>
          <p:cNvSpPr txBox="1"/>
          <p:nvPr/>
        </p:nvSpPr>
        <p:spPr>
          <a:xfrm>
            <a:off x="6916479" y="429284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energy companies that use renewable energy. </a:t>
            </a:r>
          </a:p>
        </p:txBody>
      </p:sp>
      <p:sp>
        <p:nvSpPr>
          <p:cNvPr id="3" name="Freeform 8">
            <a:extLst>
              <a:ext uri="{FF2B5EF4-FFF2-40B4-BE49-F238E27FC236}">
                <a16:creationId xmlns:a16="http://schemas.microsoft.com/office/drawing/2014/main" id="{396061B5-D3E3-77A8-CDFC-88D88A1FDEB3}"/>
              </a:ext>
            </a:extLst>
          </p:cNvPr>
          <p:cNvSpPr/>
          <p:nvPr/>
        </p:nvSpPr>
        <p:spPr>
          <a:xfrm>
            <a:off x="3622737" y="2948565"/>
            <a:ext cx="1002211" cy="960870"/>
          </a:xfrm>
          <a:custGeom>
            <a:avLst/>
            <a:gdLst/>
            <a:ahLst/>
            <a:cxnLst/>
            <a:rect l="l" t="t" r="r" b="b"/>
            <a:pathLst>
              <a:path w="1503317" h="1441305">
                <a:moveTo>
                  <a:pt x="0" y="0"/>
                </a:moveTo>
                <a:lnTo>
                  <a:pt x="1503317" y="0"/>
                </a:lnTo>
                <a:lnTo>
                  <a:pt x="1503317" y="1441306"/>
                </a:lnTo>
                <a:lnTo>
                  <a:pt x="0" y="1441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9" name="Group 11">
            <a:extLst>
              <a:ext uri="{FF2B5EF4-FFF2-40B4-BE49-F238E27FC236}">
                <a16:creationId xmlns:a16="http://schemas.microsoft.com/office/drawing/2014/main" id="{F6A01778-A3E3-B147-0A80-90D2A59492FD}"/>
              </a:ext>
            </a:extLst>
          </p:cNvPr>
          <p:cNvGrpSpPr/>
          <p:nvPr/>
        </p:nvGrpSpPr>
        <p:grpSpPr>
          <a:xfrm>
            <a:off x="7629437" y="2918308"/>
            <a:ext cx="979041" cy="926418"/>
            <a:chOff x="0" y="0"/>
            <a:chExt cx="1958083" cy="1852836"/>
          </a:xfrm>
        </p:grpSpPr>
        <p:sp>
          <p:nvSpPr>
            <p:cNvPr id="33" name="Freeform 12">
              <a:extLst>
                <a:ext uri="{FF2B5EF4-FFF2-40B4-BE49-F238E27FC236}">
                  <a16:creationId xmlns:a16="http://schemas.microsoft.com/office/drawing/2014/main" id="{26DA81E1-1B63-E679-EE48-808A11363CA8}"/>
                </a:ext>
              </a:extLst>
            </p:cNvPr>
            <p:cNvSpPr/>
            <p:nvPr/>
          </p:nvSpPr>
          <p:spPr>
            <a:xfrm>
              <a:off x="0" y="0"/>
              <a:ext cx="1958083" cy="1852836"/>
            </a:xfrm>
            <a:custGeom>
              <a:avLst/>
              <a:gdLst/>
              <a:ahLst/>
              <a:cxnLst/>
              <a:rect l="l" t="t" r="r" b="b"/>
              <a:pathLst>
                <a:path w="1958083" h="1852836">
                  <a:moveTo>
                    <a:pt x="0" y="0"/>
                  </a:moveTo>
                  <a:lnTo>
                    <a:pt x="1958083" y="0"/>
                  </a:lnTo>
                  <a:lnTo>
                    <a:pt x="1958083" y="1852836"/>
                  </a:lnTo>
                  <a:lnTo>
                    <a:pt x="0" y="18528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13">
              <a:extLst>
                <a:ext uri="{FF2B5EF4-FFF2-40B4-BE49-F238E27FC236}">
                  <a16:creationId xmlns:a16="http://schemas.microsoft.com/office/drawing/2014/main" id="{57DA9FD2-394C-2545-9BAF-AA9BA3717E6D}"/>
                </a:ext>
              </a:extLst>
            </p:cNvPr>
            <p:cNvSpPr/>
            <p:nvPr/>
          </p:nvSpPr>
          <p:spPr>
            <a:xfrm>
              <a:off x="1078406" y="0"/>
              <a:ext cx="879677" cy="808470"/>
            </a:xfrm>
            <a:custGeom>
              <a:avLst/>
              <a:gdLst/>
              <a:ahLst/>
              <a:cxnLst/>
              <a:rect l="l" t="t" r="r" b="b"/>
              <a:pathLst>
                <a:path w="879677" h="808470">
                  <a:moveTo>
                    <a:pt x="0" y="0"/>
                  </a:moveTo>
                  <a:lnTo>
                    <a:pt x="879677" y="0"/>
                  </a:lnTo>
                  <a:lnTo>
                    <a:pt x="879677" y="808470"/>
                  </a:lnTo>
                  <a:lnTo>
                    <a:pt x="0" y="808470"/>
                  </a:lnTo>
                  <a:lnTo>
                    <a:pt x="0" y="0"/>
                  </a:lnTo>
                  <a:close/>
                </a:path>
              </a:pathLst>
            </a:custGeom>
            <a:blipFill>
              <a:blip r:embed="rId10">
                <a:extLst>
                  <a:ext uri="{96DAC541-7B7A-43D3-8B79-37D633B846F1}">
                    <asvg:svgBlip xmlns:asvg="http://schemas.microsoft.com/office/drawing/2016/SVG/main" r:embed="rId11"/>
                  </a:ext>
                </a:extLst>
              </a:blip>
              <a:stretch>
                <a:fillRect l="-122591" b="-129178"/>
              </a:stretch>
            </a:blipFill>
          </p:spPr>
          <p:txBody>
            <a:bodyPr/>
            <a:lstStyle/>
            <a:p>
              <a:endParaRPr lang="en-GB" sz="800"/>
            </a:p>
          </p:txBody>
        </p:sp>
      </p:grpSp>
    </p:spTree>
    <p:extLst>
      <p:ext uri="{BB962C8B-B14F-4D97-AF65-F5344CB8AC3E}">
        <p14:creationId xmlns:p14="http://schemas.microsoft.com/office/powerpoint/2010/main" val="150265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DFFF5-0F4B-F54A-AB25-5470E5CEA29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15F4F20-7F4D-17C9-5EBF-BE2021EA1B5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EC61C23-DCB1-9335-A314-22F957019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9FF336FA-570E-EDFC-9EDE-D7E0E6809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EBAD2FC-32D6-69A8-5482-AAC900A02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ADA280D2-9216-B421-E2A3-CB163ECC69BA}"/>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ED8B72EC-7AA8-DD07-5AB4-1428FD0C5128}"/>
              </a:ext>
            </a:extLst>
          </p:cNvPr>
          <p:cNvSpPr txBox="1"/>
          <p:nvPr/>
        </p:nvSpPr>
        <p:spPr>
          <a:xfrm>
            <a:off x="9701289" y="2403007"/>
            <a:ext cx="226297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Incorporate the management of food waste, consider energy conversion or composting.</a:t>
            </a:r>
          </a:p>
        </p:txBody>
      </p:sp>
      <p:sp>
        <p:nvSpPr>
          <p:cNvPr id="30" name="Oval 29">
            <a:extLst>
              <a:ext uri="{FF2B5EF4-FFF2-40B4-BE49-F238E27FC236}">
                <a16:creationId xmlns:a16="http://schemas.microsoft.com/office/drawing/2014/main" id="{8DECAA2A-2F35-2217-F3E2-9FA05B53612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5866CFA-43A9-D53C-9125-141BA3531FB8}"/>
              </a:ext>
            </a:extLst>
          </p:cNvPr>
          <p:cNvSpPr txBox="1"/>
          <p:nvPr/>
        </p:nvSpPr>
        <p:spPr>
          <a:xfrm>
            <a:off x="5777593" y="2429564"/>
            <a:ext cx="217616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Identify and use effective waste disposal services that are close to the practice.</a:t>
            </a:r>
          </a:p>
        </p:txBody>
      </p:sp>
      <p:sp>
        <p:nvSpPr>
          <p:cNvPr id="32" name="Oval 31">
            <a:extLst>
              <a:ext uri="{FF2B5EF4-FFF2-40B4-BE49-F238E27FC236}">
                <a16:creationId xmlns:a16="http://schemas.microsoft.com/office/drawing/2014/main" id="{F883EA70-72CE-5D12-A88C-C55D1B367341}"/>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76C2D000-F570-4A5E-D6C4-7B0B6DBB53DF}"/>
              </a:ext>
            </a:extLst>
          </p:cNvPr>
          <p:cNvSpPr txBox="1"/>
          <p:nvPr/>
        </p:nvSpPr>
        <p:spPr>
          <a:xfrm>
            <a:off x="1852093" y="2530226"/>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Implement the 4 Rs (reduce, reuse, recycle, rethink).</a:t>
            </a:r>
          </a:p>
        </p:txBody>
      </p:sp>
      <p:sp>
        <p:nvSpPr>
          <p:cNvPr id="36" name="Oval 35">
            <a:extLst>
              <a:ext uri="{FF2B5EF4-FFF2-40B4-BE49-F238E27FC236}">
                <a16:creationId xmlns:a16="http://schemas.microsoft.com/office/drawing/2014/main" id="{B62FA1F1-1F5C-307F-73B1-C19C49BB520F}"/>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A8FB392E-175B-4752-A3D4-F972CDDC726C}"/>
              </a:ext>
            </a:extLst>
          </p:cNvPr>
          <p:cNvSpPr txBox="1"/>
          <p:nvPr/>
        </p:nvSpPr>
        <p:spPr>
          <a:xfrm>
            <a:off x="9701289" y="4538073"/>
            <a:ext cx="226297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incineration facilities with energy recovery where possible.</a:t>
            </a:r>
          </a:p>
        </p:txBody>
      </p:sp>
      <p:sp>
        <p:nvSpPr>
          <p:cNvPr id="38" name="Oval 37">
            <a:extLst>
              <a:ext uri="{FF2B5EF4-FFF2-40B4-BE49-F238E27FC236}">
                <a16:creationId xmlns:a16="http://schemas.microsoft.com/office/drawing/2014/main" id="{83A15067-ABF4-F2CE-472E-DBC64416C78B}"/>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508A0031-3F19-78ED-AECD-5E085613D27F}"/>
              </a:ext>
            </a:extLst>
          </p:cNvPr>
          <p:cNvSpPr txBox="1"/>
          <p:nvPr/>
        </p:nvSpPr>
        <p:spPr>
          <a:xfrm>
            <a:off x="5777593" y="4538073"/>
            <a:ext cx="2176162"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licensed handlers for off-site recycling of hazardous materials.</a:t>
            </a:r>
          </a:p>
        </p:txBody>
      </p:sp>
      <p:sp>
        <p:nvSpPr>
          <p:cNvPr id="40" name="Oval 39">
            <a:extLst>
              <a:ext uri="{FF2B5EF4-FFF2-40B4-BE49-F238E27FC236}">
                <a16:creationId xmlns:a16="http://schemas.microsoft.com/office/drawing/2014/main" id="{46921446-083C-8260-3C8B-2654D2B2479D}"/>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8F69BF3B-0CB3-69F5-A4DE-E9ECE666C7C4}"/>
              </a:ext>
            </a:extLst>
          </p:cNvPr>
          <p:cNvSpPr txBox="1"/>
          <p:nvPr/>
        </p:nvSpPr>
        <p:spPr>
          <a:xfrm>
            <a:off x="1850986" y="4728312"/>
            <a:ext cx="2404956" cy="284693"/>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Waste segregation. </a:t>
            </a:r>
          </a:p>
        </p:txBody>
      </p:sp>
      <p:sp>
        <p:nvSpPr>
          <p:cNvPr id="3" name="Freeform 20">
            <a:extLst>
              <a:ext uri="{FF2B5EF4-FFF2-40B4-BE49-F238E27FC236}">
                <a16:creationId xmlns:a16="http://schemas.microsoft.com/office/drawing/2014/main" id="{6C487C05-AA13-4C3D-9CE1-FD18296DFBD5}"/>
              </a:ext>
            </a:extLst>
          </p:cNvPr>
          <p:cNvSpPr/>
          <p:nvPr/>
        </p:nvSpPr>
        <p:spPr>
          <a:xfrm>
            <a:off x="485820" y="2280330"/>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4" name="Freeform 22">
            <a:extLst>
              <a:ext uri="{FF2B5EF4-FFF2-40B4-BE49-F238E27FC236}">
                <a16:creationId xmlns:a16="http://schemas.microsoft.com/office/drawing/2014/main" id="{7488C761-31C5-D457-D4D2-A2E4EB7807FD}"/>
              </a:ext>
            </a:extLst>
          </p:cNvPr>
          <p:cNvSpPr/>
          <p:nvPr/>
        </p:nvSpPr>
        <p:spPr>
          <a:xfrm>
            <a:off x="8378539" y="2238840"/>
            <a:ext cx="1060573" cy="1090309"/>
          </a:xfrm>
          <a:custGeom>
            <a:avLst/>
            <a:gdLst/>
            <a:ahLst/>
            <a:cxnLst/>
            <a:rect l="l" t="t" r="r" b="b"/>
            <a:pathLst>
              <a:path w="1590860" h="1635464">
                <a:moveTo>
                  <a:pt x="0" y="0"/>
                </a:moveTo>
                <a:lnTo>
                  <a:pt x="1590861" y="0"/>
                </a:lnTo>
                <a:lnTo>
                  <a:pt x="1590861" y="1635464"/>
                </a:lnTo>
                <a:lnTo>
                  <a:pt x="0" y="16354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 name="Freeform 25">
            <a:extLst>
              <a:ext uri="{FF2B5EF4-FFF2-40B4-BE49-F238E27FC236}">
                <a16:creationId xmlns:a16="http://schemas.microsoft.com/office/drawing/2014/main" id="{5F7AF056-E29D-69F8-6B70-998A60BB3BBD}"/>
              </a:ext>
            </a:extLst>
          </p:cNvPr>
          <p:cNvSpPr/>
          <p:nvPr/>
        </p:nvSpPr>
        <p:spPr>
          <a:xfrm>
            <a:off x="4603066" y="2321685"/>
            <a:ext cx="765857" cy="950838"/>
          </a:xfrm>
          <a:custGeom>
            <a:avLst/>
            <a:gdLst/>
            <a:ahLst/>
            <a:cxnLst/>
            <a:rect l="l" t="t" r="r" b="b"/>
            <a:pathLst>
              <a:path w="1148785" h="1426257">
                <a:moveTo>
                  <a:pt x="0" y="0"/>
                </a:moveTo>
                <a:lnTo>
                  <a:pt x="1148786" y="0"/>
                </a:lnTo>
                <a:lnTo>
                  <a:pt x="1148786" y="1426258"/>
                </a:lnTo>
                <a:lnTo>
                  <a:pt x="0" y="14262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6" name="Freeform 21">
            <a:extLst>
              <a:ext uri="{FF2B5EF4-FFF2-40B4-BE49-F238E27FC236}">
                <a16:creationId xmlns:a16="http://schemas.microsoft.com/office/drawing/2014/main" id="{D54DFE04-A8E5-BD0F-C20D-62155C27ECE6}"/>
              </a:ext>
            </a:extLst>
          </p:cNvPr>
          <p:cNvSpPr/>
          <p:nvPr/>
        </p:nvSpPr>
        <p:spPr>
          <a:xfrm>
            <a:off x="530838" y="4335978"/>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7" name="Freeform 23">
            <a:extLst>
              <a:ext uri="{FF2B5EF4-FFF2-40B4-BE49-F238E27FC236}">
                <a16:creationId xmlns:a16="http://schemas.microsoft.com/office/drawing/2014/main" id="{BEF678DF-17DE-6ED2-56C4-F432198BA795}"/>
              </a:ext>
            </a:extLst>
          </p:cNvPr>
          <p:cNvSpPr/>
          <p:nvPr/>
        </p:nvSpPr>
        <p:spPr>
          <a:xfrm>
            <a:off x="8358639" y="4365201"/>
            <a:ext cx="1100371" cy="1009591"/>
          </a:xfrm>
          <a:custGeom>
            <a:avLst/>
            <a:gdLst/>
            <a:ahLst/>
            <a:cxnLst/>
            <a:rect l="l" t="t" r="r" b="b"/>
            <a:pathLst>
              <a:path w="1650557" h="1514386">
                <a:moveTo>
                  <a:pt x="0" y="0"/>
                </a:moveTo>
                <a:lnTo>
                  <a:pt x="1650557" y="0"/>
                </a:lnTo>
                <a:lnTo>
                  <a:pt x="1650557" y="1514385"/>
                </a:lnTo>
                <a:lnTo>
                  <a:pt x="0" y="15143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9" name="Freeform 24">
            <a:extLst>
              <a:ext uri="{FF2B5EF4-FFF2-40B4-BE49-F238E27FC236}">
                <a16:creationId xmlns:a16="http://schemas.microsoft.com/office/drawing/2014/main" id="{E520E8BF-2DAB-B53B-87C4-6E9FA1DAD142}"/>
              </a:ext>
            </a:extLst>
          </p:cNvPr>
          <p:cNvSpPr/>
          <p:nvPr/>
        </p:nvSpPr>
        <p:spPr>
          <a:xfrm>
            <a:off x="4487650" y="4320860"/>
            <a:ext cx="996687" cy="882068"/>
          </a:xfrm>
          <a:custGeom>
            <a:avLst/>
            <a:gdLst/>
            <a:ahLst/>
            <a:cxnLst/>
            <a:rect l="l" t="t" r="r" b="b"/>
            <a:pathLst>
              <a:path w="1495031" h="1323102">
                <a:moveTo>
                  <a:pt x="0" y="0"/>
                </a:moveTo>
                <a:lnTo>
                  <a:pt x="1495030" y="0"/>
                </a:lnTo>
                <a:lnTo>
                  <a:pt x="1495030" y="1323102"/>
                </a:lnTo>
                <a:lnTo>
                  <a:pt x="0" y="13231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11" name="TextBox 10">
            <a:extLst>
              <a:ext uri="{FF2B5EF4-FFF2-40B4-BE49-F238E27FC236}">
                <a16:creationId xmlns:a16="http://schemas.microsoft.com/office/drawing/2014/main" id="{537902E8-EAB2-D414-6953-A4EA8D421D5F}"/>
              </a:ext>
            </a:extLst>
          </p:cNvPr>
          <p:cNvSpPr txBox="1"/>
          <p:nvPr/>
        </p:nvSpPr>
        <p:spPr>
          <a:xfrm>
            <a:off x="1335929" y="998945"/>
            <a:ext cx="95201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Developing and implementing a local environmentally sustainable waste management plan will mitigate your environmental impacts.</a:t>
            </a:r>
          </a:p>
        </p:txBody>
      </p:sp>
      <p:sp>
        <p:nvSpPr>
          <p:cNvPr id="12" name="TextBox 11">
            <a:extLst>
              <a:ext uri="{FF2B5EF4-FFF2-40B4-BE49-F238E27FC236}">
                <a16:creationId xmlns:a16="http://schemas.microsoft.com/office/drawing/2014/main" id="{49A5A93F-9056-5603-0CD5-5E42C3C06FD5}"/>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743162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05D35-6489-1193-7567-9300643DB68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EAA8C3-F47A-56DD-487E-9F81FEC098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676DAF1-C969-E6BC-38E9-80735B293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258834A-AA7A-A12F-9DBB-1951040CE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0570533-9CCB-0EBE-7EE4-2BA8956D4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59430E1-1EF1-7B76-DE47-FA0DA5921821}"/>
              </a:ext>
            </a:extLst>
          </p:cNvPr>
          <p:cNvSpPr txBox="1"/>
          <p:nvPr/>
        </p:nvSpPr>
        <p:spPr>
          <a:xfrm>
            <a:off x="1829529" y="1416475"/>
            <a:ext cx="8532942"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Engaging and challenging all stakeholders will result in more environmentally sustainable waste disposal procedures.</a:t>
            </a:r>
          </a:p>
        </p:txBody>
      </p:sp>
      <p:sp>
        <p:nvSpPr>
          <p:cNvPr id="2" name="Oval 1">
            <a:extLst>
              <a:ext uri="{FF2B5EF4-FFF2-40B4-BE49-F238E27FC236}">
                <a16:creationId xmlns:a16="http://schemas.microsoft.com/office/drawing/2014/main" id="{2EA30A54-9D04-9343-4BA1-8258FE3D6EE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C5D4D9C-07E2-1D6D-728E-1F003DF9ECC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0C305EFB-4F27-1B65-CF25-59CAAE150582}"/>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EF637687-8A14-6543-E591-40709DDE2B5B}"/>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EEAA46B-E2F6-615D-CB30-9D8DC7C75194}"/>
              </a:ext>
            </a:extLst>
          </p:cNvPr>
          <p:cNvSpPr txBox="1"/>
          <p:nvPr/>
        </p:nvSpPr>
        <p:spPr>
          <a:xfrm>
            <a:off x="611831"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awareness of waste management and the associated costs.</a:t>
            </a:r>
          </a:p>
        </p:txBody>
      </p:sp>
      <p:sp>
        <p:nvSpPr>
          <p:cNvPr id="4" name="TextBox 3">
            <a:extLst>
              <a:ext uri="{FF2B5EF4-FFF2-40B4-BE49-F238E27FC236}">
                <a16:creationId xmlns:a16="http://schemas.microsoft.com/office/drawing/2014/main" id="{7C00E82E-BC95-7A03-9C02-A9E49E414DD3}"/>
              </a:ext>
            </a:extLst>
          </p:cNvPr>
          <p:cNvSpPr txBox="1"/>
          <p:nvPr/>
        </p:nvSpPr>
        <p:spPr>
          <a:xfrm>
            <a:off x="3466292"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effective waste segregation. </a:t>
            </a:r>
          </a:p>
        </p:txBody>
      </p:sp>
      <p:sp>
        <p:nvSpPr>
          <p:cNvPr id="12" name="TextBox 11">
            <a:extLst>
              <a:ext uri="{FF2B5EF4-FFF2-40B4-BE49-F238E27FC236}">
                <a16:creationId xmlns:a16="http://schemas.microsoft.com/office/drawing/2014/main" id="{772CCAC3-A7F7-99C7-FBC5-9B0B93C95A01}"/>
              </a:ext>
            </a:extLst>
          </p:cNvPr>
          <p:cNvSpPr txBox="1"/>
          <p:nvPr/>
        </p:nvSpPr>
        <p:spPr>
          <a:xfrm>
            <a:off x="632075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that waste contractors are complying with the appropriate local and national legislation at all levels, from collection to disposal. </a:t>
            </a:r>
          </a:p>
        </p:txBody>
      </p:sp>
      <p:sp>
        <p:nvSpPr>
          <p:cNvPr id="13" name="TextBox 12">
            <a:extLst>
              <a:ext uri="{FF2B5EF4-FFF2-40B4-BE49-F238E27FC236}">
                <a16:creationId xmlns:a16="http://schemas.microsoft.com/office/drawing/2014/main" id="{A4A4D948-5266-3126-5939-C6025DD6BE7F}"/>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contractors to diversify to include novel recycling opportunities.</a:t>
            </a:r>
          </a:p>
        </p:txBody>
      </p:sp>
      <p:sp>
        <p:nvSpPr>
          <p:cNvPr id="21" name="Freeform 14">
            <a:extLst>
              <a:ext uri="{FF2B5EF4-FFF2-40B4-BE49-F238E27FC236}">
                <a16:creationId xmlns:a16="http://schemas.microsoft.com/office/drawing/2014/main" id="{8EFCE485-EF36-A857-C4F9-28F6802DE1F6}"/>
              </a:ext>
            </a:extLst>
          </p:cNvPr>
          <p:cNvSpPr/>
          <p:nvPr/>
        </p:nvSpPr>
        <p:spPr>
          <a:xfrm>
            <a:off x="1299772" y="2766729"/>
            <a:ext cx="1025098" cy="1054085"/>
          </a:xfrm>
          <a:custGeom>
            <a:avLst/>
            <a:gdLst/>
            <a:ahLst/>
            <a:cxnLst/>
            <a:rect l="l" t="t" r="r" b="b"/>
            <a:pathLst>
              <a:path w="1537647" h="1581128">
                <a:moveTo>
                  <a:pt x="0" y="0"/>
                </a:moveTo>
                <a:lnTo>
                  <a:pt x="1537647" y="0"/>
                </a:lnTo>
                <a:lnTo>
                  <a:pt x="1537647" y="1581129"/>
                </a:lnTo>
                <a:lnTo>
                  <a:pt x="0" y="1581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F884234A-0F3C-2E3F-A82A-F07C3B7643D4}"/>
              </a:ext>
            </a:extLst>
          </p:cNvPr>
          <p:cNvSpPr/>
          <p:nvPr/>
        </p:nvSpPr>
        <p:spPr>
          <a:xfrm>
            <a:off x="1969194" y="3041661"/>
            <a:ext cx="111729" cy="178767"/>
          </a:xfrm>
          <a:custGeom>
            <a:avLst/>
            <a:gdLst/>
            <a:ahLst/>
            <a:cxnLst/>
            <a:rect l="l" t="t" r="r" b="b"/>
            <a:pathLst>
              <a:path w="167594" h="268150">
                <a:moveTo>
                  <a:pt x="0" y="0"/>
                </a:moveTo>
                <a:lnTo>
                  <a:pt x="167594" y="0"/>
                </a:lnTo>
                <a:lnTo>
                  <a:pt x="167594" y="268150"/>
                </a:lnTo>
                <a:lnTo>
                  <a:pt x="0" y="2681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6">
            <a:extLst>
              <a:ext uri="{FF2B5EF4-FFF2-40B4-BE49-F238E27FC236}">
                <a16:creationId xmlns:a16="http://schemas.microsoft.com/office/drawing/2014/main" id="{44E03ACC-DD53-E63B-30CD-12D9FB5BDDAE}"/>
              </a:ext>
            </a:extLst>
          </p:cNvPr>
          <p:cNvSpPr/>
          <p:nvPr/>
        </p:nvSpPr>
        <p:spPr>
          <a:xfrm>
            <a:off x="4113273" y="2747210"/>
            <a:ext cx="1109669" cy="1073604"/>
          </a:xfrm>
          <a:custGeom>
            <a:avLst/>
            <a:gdLst/>
            <a:ahLst/>
            <a:cxnLst/>
            <a:rect l="l" t="t" r="r" b="b"/>
            <a:pathLst>
              <a:path w="1664503" h="1610406">
                <a:moveTo>
                  <a:pt x="0" y="0"/>
                </a:moveTo>
                <a:lnTo>
                  <a:pt x="1664503" y="0"/>
                </a:lnTo>
                <a:lnTo>
                  <a:pt x="1664503" y="1610407"/>
                </a:lnTo>
                <a:lnTo>
                  <a:pt x="0" y="16104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7">
            <a:extLst>
              <a:ext uri="{FF2B5EF4-FFF2-40B4-BE49-F238E27FC236}">
                <a16:creationId xmlns:a16="http://schemas.microsoft.com/office/drawing/2014/main" id="{F074D5B3-8AC2-FB5B-CB0A-097AD073E425}"/>
              </a:ext>
            </a:extLst>
          </p:cNvPr>
          <p:cNvSpPr/>
          <p:nvPr/>
        </p:nvSpPr>
        <p:spPr>
          <a:xfrm>
            <a:off x="7088993" y="273782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5" name="Group 18">
            <a:extLst>
              <a:ext uri="{FF2B5EF4-FFF2-40B4-BE49-F238E27FC236}">
                <a16:creationId xmlns:a16="http://schemas.microsoft.com/office/drawing/2014/main" id="{D26B996B-573D-06DB-A5C2-442A9D549438}"/>
              </a:ext>
            </a:extLst>
          </p:cNvPr>
          <p:cNvGrpSpPr/>
          <p:nvPr/>
        </p:nvGrpSpPr>
        <p:grpSpPr>
          <a:xfrm>
            <a:off x="10144291" y="2848129"/>
            <a:ext cx="470778" cy="490449"/>
            <a:chOff x="0" y="0"/>
            <a:chExt cx="914014" cy="952206"/>
          </a:xfrm>
        </p:grpSpPr>
        <p:sp>
          <p:nvSpPr>
            <p:cNvPr id="26" name="Freeform 19">
              <a:extLst>
                <a:ext uri="{FF2B5EF4-FFF2-40B4-BE49-F238E27FC236}">
                  <a16:creationId xmlns:a16="http://schemas.microsoft.com/office/drawing/2014/main" id="{FDB6AF0E-3E2A-9600-434F-085986D79D53}"/>
                </a:ext>
              </a:extLst>
            </p:cNvPr>
            <p:cNvSpPr/>
            <p:nvPr/>
          </p:nvSpPr>
          <p:spPr>
            <a:xfrm>
              <a:off x="0" y="0"/>
              <a:ext cx="914014" cy="952206"/>
            </a:xfrm>
            <a:custGeom>
              <a:avLst/>
              <a:gdLst/>
              <a:ahLst/>
              <a:cxnLst/>
              <a:rect l="l" t="t" r="r" b="b"/>
              <a:pathLst>
                <a:path w="914014" h="952206">
                  <a:moveTo>
                    <a:pt x="457007" y="0"/>
                  </a:moveTo>
                  <a:cubicBezTo>
                    <a:pt x="204609" y="0"/>
                    <a:pt x="0" y="213159"/>
                    <a:pt x="0" y="476103"/>
                  </a:cubicBezTo>
                  <a:cubicBezTo>
                    <a:pt x="0" y="739047"/>
                    <a:pt x="204609" y="952206"/>
                    <a:pt x="457007" y="952206"/>
                  </a:cubicBezTo>
                  <a:cubicBezTo>
                    <a:pt x="709405" y="952206"/>
                    <a:pt x="914014" y="739047"/>
                    <a:pt x="914014" y="476103"/>
                  </a:cubicBezTo>
                  <a:cubicBezTo>
                    <a:pt x="914014" y="213159"/>
                    <a:pt x="709405" y="0"/>
                    <a:pt x="457007" y="0"/>
                  </a:cubicBezTo>
                  <a:close/>
                </a:path>
              </a:pathLst>
            </a:custGeom>
            <a:solidFill>
              <a:srgbClr val="E0F0CE"/>
            </a:solidFill>
          </p:spPr>
          <p:txBody>
            <a:bodyPr/>
            <a:lstStyle/>
            <a:p>
              <a:endParaRPr lang="en-GB" sz="800"/>
            </a:p>
          </p:txBody>
        </p:sp>
        <p:sp>
          <p:nvSpPr>
            <p:cNvPr id="27" name="TextBox 20">
              <a:extLst>
                <a:ext uri="{FF2B5EF4-FFF2-40B4-BE49-F238E27FC236}">
                  <a16:creationId xmlns:a16="http://schemas.microsoft.com/office/drawing/2014/main" id="{616C2903-8CD0-4C85-0F86-DD82815C5E07}"/>
                </a:ext>
              </a:extLst>
            </p:cNvPr>
            <p:cNvSpPr txBox="1"/>
            <p:nvPr/>
          </p:nvSpPr>
          <p:spPr>
            <a:xfrm>
              <a:off x="85689" y="13069"/>
              <a:ext cx="742636" cy="849867"/>
            </a:xfrm>
            <a:prstGeom prst="rect">
              <a:avLst/>
            </a:prstGeom>
          </p:spPr>
          <p:txBody>
            <a:bodyPr lIns="33867" tIns="33867" rIns="33867" bIns="33867" rtlCol="0" anchor="ctr"/>
            <a:lstStyle/>
            <a:p>
              <a:pPr algn="ctr">
                <a:lnSpc>
                  <a:spcPts val="1773"/>
                </a:lnSpc>
              </a:pPr>
              <a:endParaRPr sz="800"/>
            </a:p>
          </p:txBody>
        </p:sp>
      </p:grpSp>
      <p:sp>
        <p:nvSpPr>
          <p:cNvPr id="57" name="Freeform 21">
            <a:extLst>
              <a:ext uri="{FF2B5EF4-FFF2-40B4-BE49-F238E27FC236}">
                <a16:creationId xmlns:a16="http://schemas.microsoft.com/office/drawing/2014/main" id="{B60062AB-1D48-FF49-DFE6-1F0A2C6F03D5}"/>
              </a:ext>
            </a:extLst>
          </p:cNvPr>
          <p:cNvSpPr/>
          <p:nvPr/>
        </p:nvSpPr>
        <p:spPr>
          <a:xfrm>
            <a:off x="9857252" y="2766729"/>
            <a:ext cx="1044857" cy="1071648"/>
          </a:xfrm>
          <a:custGeom>
            <a:avLst/>
            <a:gdLst/>
            <a:ahLst/>
            <a:cxnLst/>
            <a:rect l="l" t="t" r="r" b="b"/>
            <a:pathLst>
              <a:path w="1567285" h="1607472">
                <a:moveTo>
                  <a:pt x="0" y="0"/>
                </a:moveTo>
                <a:lnTo>
                  <a:pt x="1567285" y="0"/>
                </a:lnTo>
                <a:lnTo>
                  <a:pt x="1567285" y="1607472"/>
                </a:lnTo>
                <a:lnTo>
                  <a:pt x="0" y="16074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9" name="Group 22">
            <a:extLst>
              <a:ext uri="{FF2B5EF4-FFF2-40B4-BE49-F238E27FC236}">
                <a16:creationId xmlns:a16="http://schemas.microsoft.com/office/drawing/2014/main" id="{5BED82C4-787E-48AB-AF8B-2820FF98CC79}"/>
              </a:ext>
            </a:extLst>
          </p:cNvPr>
          <p:cNvGrpSpPr/>
          <p:nvPr/>
        </p:nvGrpSpPr>
        <p:grpSpPr>
          <a:xfrm>
            <a:off x="10197457" y="2906262"/>
            <a:ext cx="364446" cy="364446"/>
            <a:chOff x="0" y="0"/>
            <a:chExt cx="812800" cy="812800"/>
          </a:xfrm>
        </p:grpSpPr>
        <p:sp>
          <p:nvSpPr>
            <p:cNvPr id="60" name="Freeform 23">
              <a:extLst>
                <a:ext uri="{FF2B5EF4-FFF2-40B4-BE49-F238E27FC236}">
                  <a16:creationId xmlns:a16="http://schemas.microsoft.com/office/drawing/2014/main" id="{94657F6E-82FF-A070-7EC9-A7BACB1C50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F0CE"/>
            </a:solidFill>
          </p:spPr>
          <p:txBody>
            <a:bodyPr/>
            <a:lstStyle/>
            <a:p>
              <a:endParaRPr lang="en-GB" sz="800"/>
            </a:p>
          </p:txBody>
        </p:sp>
        <p:sp>
          <p:nvSpPr>
            <p:cNvPr id="61" name="TextBox 24">
              <a:extLst>
                <a:ext uri="{FF2B5EF4-FFF2-40B4-BE49-F238E27FC236}">
                  <a16:creationId xmlns:a16="http://schemas.microsoft.com/office/drawing/2014/main" id="{5309517B-3152-56A8-3C39-9BAAD182A527}"/>
                </a:ext>
              </a:extLst>
            </p:cNvPr>
            <p:cNvSpPr txBox="1"/>
            <p:nvPr/>
          </p:nvSpPr>
          <p:spPr>
            <a:xfrm>
              <a:off x="76200" y="0"/>
              <a:ext cx="660400" cy="736600"/>
            </a:xfrm>
            <a:prstGeom prst="rect">
              <a:avLst/>
            </a:prstGeom>
          </p:spPr>
          <p:txBody>
            <a:bodyPr lIns="33867" tIns="33867" rIns="33867" bIns="33867" rtlCol="0" anchor="ctr"/>
            <a:lstStyle/>
            <a:p>
              <a:pPr algn="ctr">
                <a:lnSpc>
                  <a:spcPts val="1773"/>
                </a:lnSpc>
              </a:pPr>
              <a:endParaRPr sz="800"/>
            </a:p>
          </p:txBody>
        </p:sp>
      </p:grpSp>
      <p:sp>
        <p:nvSpPr>
          <p:cNvPr id="62" name="Freeform 25">
            <a:extLst>
              <a:ext uri="{FF2B5EF4-FFF2-40B4-BE49-F238E27FC236}">
                <a16:creationId xmlns:a16="http://schemas.microsoft.com/office/drawing/2014/main" id="{3EAF429D-FF8C-2A0D-733C-543BFF6C6625}"/>
              </a:ext>
            </a:extLst>
          </p:cNvPr>
          <p:cNvSpPr/>
          <p:nvPr/>
        </p:nvSpPr>
        <p:spPr>
          <a:xfrm>
            <a:off x="10214860" y="2916289"/>
            <a:ext cx="329640" cy="318103"/>
          </a:xfrm>
          <a:custGeom>
            <a:avLst/>
            <a:gdLst/>
            <a:ahLst/>
            <a:cxnLst/>
            <a:rect l="l" t="t" r="r" b="b"/>
            <a:pathLst>
              <a:path w="494460" h="477154">
                <a:moveTo>
                  <a:pt x="0" y="0"/>
                </a:moveTo>
                <a:lnTo>
                  <a:pt x="494460" y="0"/>
                </a:lnTo>
                <a:lnTo>
                  <a:pt x="494460" y="477154"/>
                </a:lnTo>
                <a:lnTo>
                  <a:pt x="0" y="4771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16" name="TextBox 15">
            <a:extLst>
              <a:ext uri="{FF2B5EF4-FFF2-40B4-BE49-F238E27FC236}">
                <a16:creationId xmlns:a16="http://schemas.microsoft.com/office/drawing/2014/main" id="{8C8213F2-F3CD-13EA-14EC-9305241FDE2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470063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25DA8-50A9-C9EA-4774-51E0C455C3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51EB794-00EB-ABF4-9163-E2378FA12A3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AA896F3-D46B-D861-BFAE-834DBC3E5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0F9921-19D8-1CDA-847B-A200C61EA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526B503-3FFF-9D86-ABE1-977D652CB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09C8DDC-6127-5B64-1D04-DB25B7143CF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77D15010-C0AD-4224-DDD4-F5BF6BA01E0D}"/>
              </a:ext>
            </a:extLst>
          </p:cNvPr>
          <p:cNvSpPr txBox="1"/>
          <p:nvPr/>
        </p:nvSpPr>
        <p:spPr>
          <a:xfrm>
            <a:off x="1963832" y="1391740"/>
            <a:ext cx="8264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Environmental sustainability requires a culture change across the profession and supply chain.</a:t>
            </a:r>
          </a:p>
        </p:txBody>
      </p:sp>
      <p:sp>
        <p:nvSpPr>
          <p:cNvPr id="2" name="Oval 1">
            <a:extLst>
              <a:ext uri="{FF2B5EF4-FFF2-40B4-BE49-F238E27FC236}">
                <a16:creationId xmlns:a16="http://schemas.microsoft.com/office/drawing/2014/main" id="{7BBE1BEB-EE81-9BB5-2D38-5D868A1FF323}"/>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E8B9A48-48A6-D22B-64AD-0AC0354791F5}"/>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0E583396-F75B-8C04-200D-D7AC96F4BD67}"/>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B22B2511-2873-AD0C-6A2E-6F24081E0F7B}"/>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22796E2D-4744-C358-50D9-BDD5C5C236C6}"/>
              </a:ext>
            </a:extLst>
          </p:cNvPr>
          <p:cNvSpPr txBox="1"/>
          <p:nvPr/>
        </p:nvSpPr>
        <p:spPr>
          <a:xfrm>
            <a:off x="475574" y="4177429"/>
            <a:ext cx="2677469"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Normalizing the subject of Environmental Sustainability.</a:t>
            </a:r>
          </a:p>
        </p:txBody>
      </p:sp>
      <p:sp>
        <p:nvSpPr>
          <p:cNvPr id="4" name="TextBox 3">
            <a:extLst>
              <a:ext uri="{FF2B5EF4-FFF2-40B4-BE49-F238E27FC236}">
                <a16:creationId xmlns:a16="http://schemas.microsoft.com/office/drawing/2014/main" id="{4E4BAAD9-71B2-EC8E-085C-4D025C370836}"/>
              </a:ext>
            </a:extLst>
          </p:cNvPr>
          <p:cNvSpPr txBox="1"/>
          <p:nvPr/>
        </p:nvSpPr>
        <p:spPr>
          <a:xfrm>
            <a:off x="3297728" y="4171620"/>
            <a:ext cx="274208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Start with informal discussions to increase awareness and increasingly formalize into organizational/practice protocols and procedures (e.g., designate sustainability leads).</a:t>
            </a:r>
          </a:p>
        </p:txBody>
      </p:sp>
      <p:sp>
        <p:nvSpPr>
          <p:cNvPr id="12" name="TextBox 11">
            <a:extLst>
              <a:ext uri="{FF2B5EF4-FFF2-40B4-BE49-F238E27FC236}">
                <a16:creationId xmlns:a16="http://schemas.microsoft.com/office/drawing/2014/main" id="{6E5FB71B-360B-C047-65A1-767400F49CFD}"/>
              </a:ext>
            </a:extLst>
          </p:cNvPr>
          <p:cNvSpPr txBox="1"/>
          <p:nvPr/>
        </p:nvSpPr>
        <p:spPr>
          <a:xfrm>
            <a:off x="6403030" y="4171620"/>
            <a:ext cx="224040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Translating personal, home-based attitudes and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to the professional setting.</a:t>
            </a:r>
          </a:p>
        </p:txBody>
      </p:sp>
      <p:sp>
        <p:nvSpPr>
          <p:cNvPr id="13" name="TextBox 12">
            <a:extLst>
              <a:ext uri="{FF2B5EF4-FFF2-40B4-BE49-F238E27FC236}">
                <a16:creationId xmlns:a16="http://schemas.microsoft.com/office/drawing/2014/main" id="{D2F9CA2C-A7DE-E15C-FE4E-EE7D362DC0EE}"/>
              </a:ext>
            </a:extLst>
          </p:cNvPr>
          <p:cNvSpPr txBox="1"/>
          <p:nvPr/>
        </p:nvSpPr>
        <p:spPr>
          <a:xfrm>
            <a:off x="9109482" y="4177429"/>
            <a:ext cx="2534187"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Apprehension and resistance to ES </a:t>
            </a:r>
            <a:r>
              <a:rPr lang="en-US" sz="1400" err="1">
                <a:solidFill>
                  <a:srgbClr val="000000"/>
                </a:solidFill>
                <a:latin typeface="Arial"/>
                <a:ea typeface="Arial"/>
                <a:cs typeface="Arial"/>
                <a:sym typeface="Arial"/>
              </a:rPr>
              <a:t>behaviour</a:t>
            </a:r>
            <a:r>
              <a:rPr lang="en-US" sz="1400">
                <a:solidFill>
                  <a:srgbClr val="000000"/>
                </a:solidFill>
                <a:latin typeface="Arial"/>
                <a:ea typeface="Arial"/>
                <a:cs typeface="Arial"/>
                <a:sym typeface="Arial"/>
              </a:rPr>
              <a:t> changes can be overcome by increasing awareness and identifying common ground and strength of feelings amongst colleagues. </a:t>
            </a:r>
          </a:p>
        </p:txBody>
      </p:sp>
      <p:sp>
        <p:nvSpPr>
          <p:cNvPr id="16" name="Freeform 14">
            <a:extLst>
              <a:ext uri="{FF2B5EF4-FFF2-40B4-BE49-F238E27FC236}">
                <a16:creationId xmlns:a16="http://schemas.microsoft.com/office/drawing/2014/main" id="{0F50EC67-5225-001C-1FE3-E939099AE830}"/>
              </a:ext>
            </a:extLst>
          </p:cNvPr>
          <p:cNvSpPr/>
          <p:nvPr/>
        </p:nvSpPr>
        <p:spPr>
          <a:xfrm>
            <a:off x="4098955" y="2777600"/>
            <a:ext cx="1032343" cy="1032343"/>
          </a:xfrm>
          <a:custGeom>
            <a:avLst/>
            <a:gdLst/>
            <a:ahLst/>
            <a:cxnLst/>
            <a:rect l="l" t="t" r="r" b="b"/>
            <a:pathLst>
              <a:path w="1548514" h="1548514">
                <a:moveTo>
                  <a:pt x="0" y="0"/>
                </a:moveTo>
                <a:lnTo>
                  <a:pt x="1548515" y="0"/>
                </a:lnTo>
                <a:lnTo>
                  <a:pt x="1548515" y="1548515"/>
                </a:lnTo>
                <a:lnTo>
                  <a:pt x="0" y="15485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6E53D2D6-BB08-D650-740C-2DF9866EA4C8}"/>
              </a:ext>
            </a:extLst>
          </p:cNvPr>
          <p:cNvSpPr/>
          <p:nvPr/>
        </p:nvSpPr>
        <p:spPr>
          <a:xfrm>
            <a:off x="7025274" y="2789750"/>
            <a:ext cx="997239" cy="1020193"/>
          </a:xfrm>
          <a:custGeom>
            <a:avLst/>
            <a:gdLst/>
            <a:ahLst/>
            <a:cxnLst/>
            <a:rect l="l" t="t" r="r" b="b"/>
            <a:pathLst>
              <a:path w="1495858" h="1530290">
                <a:moveTo>
                  <a:pt x="0" y="0"/>
                </a:moveTo>
                <a:lnTo>
                  <a:pt x="1495858" y="0"/>
                </a:lnTo>
                <a:lnTo>
                  <a:pt x="1495858" y="1530290"/>
                </a:lnTo>
                <a:lnTo>
                  <a:pt x="0" y="1530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8" name="Freeform 16">
            <a:extLst>
              <a:ext uri="{FF2B5EF4-FFF2-40B4-BE49-F238E27FC236}">
                <a16:creationId xmlns:a16="http://schemas.microsoft.com/office/drawing/2014/main" id="{6289CBC5-9E9C-7382-D939-930C7FF703C6}"/>
              </a:ext>
            </a:extLst>
          </p:cNvPr>
          <p:cNvSpPr/>
          <p:nvPr/>
        </p:nvSpPr>
        <p:spPr>
          <a:xfrm rot="2700000">
            <a:off x="9895036" y="279478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9" name="Freeform 21">
            <a:extLst>
              <a:ext uri="{FF2B5EF4-FFF2-40B4-BE49-F238E27FC236}">
                <a16:creationId xmlns:a16="http://schemas.microsoft.com/office/drawing/2014/main" id="{B8A0177A-36F4-714C-C17A-41E104964CA0}"/>
              </a:ext>
            </a:extLst>
          </p:cNvPr>
          <p:cNvSpPr/>
          <p:nvPr/>
        </p:nvSpPr>
        <p:spPr>
          <a:xfrm>
            <a:off x="1320542" y="2795599"/>
            <a:ext cx="1027161" cy="996347"/>
          </a:xfrm>
          <a:custGeom>
            <a:avLst/>
            <a:gdLst/>
            <a:ahLst/>
            <a:cxnLst/>
            <a:rect l="l" t="t" r="r" b="b"/>
            <a:pathLst>
              <a:path w="1540742" h="1494520">
                <a:moveTo>
                  <a:pt x="0" y="0"/>
                </a:moveTo>
                <a:lnTo>
                  <a:pt x="1540742" y="0"/>
                </a:lnTo>
                <a:lnTo>
                  <a:pt x="1540742" y="1494519"/>
                </a:lnTo>
                <a:lnTo>
                  <a:pt x="0" y="14945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0" name="Freeform 22">
            <a:extLst>
              <a:ext uri="{FF2B5EF4-FFF2-40B4-BE49-F238E27FC236}">
                <a16:creationId xmlns:a16="http://schemas.microsoft.com/office/drawing/2014/main" id="{AB0C5E4D-774D-B2BB-C6D1-C252A508CB67}"/>
              </a:ext>
            </a:extLst>
          </p:cNvPr>
          <p:cNvSpPr/>
          <p:nvPr/>
        </p:nvSpPr>
        <p:spPr>
          <a:xfrm>
            <a:off x="7025274" y="3074843"/>
            <a:ext cx="518149" cy="301737"/>
          </a:xfrm>
          <a:custGeom>
            <a:avLst/>
            <a:gdLst/>
            <a:ahLst/>
            <a:cxnLst/>
            <a:rect l="l" t="t" r="r" b="b"/>
            <a:pathLst>
              <a:path w="777223" h="452605">
                <a:moveTo>
                  <a:pt x="0" y="0"/>
                </a:moveTo>
                <a:lnTo>
                  <a:pt x="777222" y="0"/>
                </a:lnTo>
                <a:lnTo>
                  <a:pt x="777222" y="452605"/>
                </a:lnTo>
                <a:lnTo>
                  <a:pt x="0" y="452605"/>
                </a:lnTo>
                <a:lnTo>
                  <a:pt x="0" y="0"/>
                </a:lnTo>
                <a:close/>
              </a:path>
            </a:pathLst>
          </a:custGeom>
          <a:blipFill>
            <a:blip r:embed="rId14">
              <a:extLst>
                <a:ext uri="{96DAC541-7B7A-43D3-8B79-37D633B846F1}">
                  <asvg:svgBlip xmlns:asvg="http://schemas.microsoft.com/office/drawing/2016/SVG/main" r:embed="rId15"/>
                </a:ext>
              </a:extLst>
            </a:blip>
            <a:stretch>
              <a:fillRect t="-94483" r="-92462" b="-143623"/>
            </a:stretch>
          </a:blipFill>
        </p:spPr>
        <p:txBody>
          <a:bodyPr/>
          <a:lstStyle/>
          <a:p>
            <a:endParaRPr lang="en-GB" sz="800"/>
          </a:p>
        </p:txBody>
      </p:sp>
    </p:spTree>
    <p:extLst>
      <p:ext uri="{BB962C8B-B14F-4D97-AF65-F5344CB8AC3E}">
        <p14:creationId xmlns:p14="http://schemas.microsoft.com/office/powerpoint/2010/main" val="1705024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490F-BBB9-64E0-08C5-D74DD04CA2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6F69E-4CA3-0790-94BD-4F92F1B4EFCA}"/>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6A3E51A-F0FD-D8C4-23F4-A852B0FC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127DB6A-083B-3149-73F9-7CFCFD74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254ECA0-B116-34A9-55C4-B464AEA4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FC0476C5-52FB-A2C9-EF1A-FB4777B02D1E}"/>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22418C8-AA2A-4883-8E12-8DA4D5669A06}"/>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F0BA041-FE70-4488-40B8-E32B74931457}"/>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B1D7BDF8-1E86-76EA-0916-6C428EF960EE}"/>
              </a:ext>
            </a:extLst>
          </p:cNvPr>
          <p:cNvSpPr/>
          <p:nvPr/>
        </p:nvSpPr>
        <p:spPr>
          <a:xfrm>
            <a:off x="6799314"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6D659B0-24C2-3338-FC94-E0CC078CED59}"/>
              </a:ext>
            </a:extLst>
          </p:cNvPr>
          <p:cNvSpPr/>
          <p:nvPr/>
        </p:nvSpPr>
        <p:spPr>
          <a:xfrm>
            <a:off x="3970171"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202FDC20-37C4-55D8-F8E4-5E7EF655D0DF}"/>
              </a:ext>
            </a:extLst>
          </p:cNvPr>
          <p:cNvSpPr txBox="1"/>
          <p:nvPr/>
        </p:nvSpPr>
        <p:spPr>
          <a:xfrm>
            <a:off x="2041419" y="326292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water-spray and high-volume aspiration when removing amalgam restorations.</a:t>
            </a:r>
          </a:p>
        </p:txBody>
      </p:sp>
      <p:sp>
        <p:nvSpPr>
          <p:cNvPr id="21" name="TextBox 20">
            <a:extLst>
              <a:ext uri="{FF2B5EF4-FFF2-40B4-BE49-F238E27FC236}">
                <a16:creationId xmlns:a16="http://schemas.microsoft.com/office/drawing/2014/main" id="{6215887F-3BE1-84B2-DD44-20826EB9756B}"/>
              </a:ext>
            </a:extLst>
          </p:cNvPr>
          <p:cNvSpPr txBox="1"/>
          <p:nvPr/>
        </p:nvSpPr>
        <p:spPr>
          <a:xfrm>
            <a:off x="3493967" y="572969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chairside traps, vacuum filters, and amalgam separators that meet ISO 11143.</a:t>
            </a:r>
          </a:p>
        </p:txBody>
      </p:sp>
      <p:sp>
        <p:nvSpPr>
          <p:cNvPr id="22" name="TextBox 21">
            <a:extLst>
              <a:ext uri="{FF2B5EF4-FFF2-40B4-BE49-F238E27FC236}">
                <a16:creationId xmlns:a16="http://schemas.microsoft.com/office/drawing/2014/main" id="{47764C58-5E54-4909-C2D0-4433FB4B337A}"/>
              </a:ext>
            </a:extLst>
          </p:cNvPr>
          <p:cNvSpPr txBox="1"/>
          <p:nvPr/>
        </p:nvSpPr>
        <p:spPr>
          <a:xfrm>
            <a:off x="7858747" y="3263782"/>
            <a:ext cx="21786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Avoid the use of hypochlorite cleaners, as they increase dissolution of mercury.</a:t>
            </a:r>
          </a:p>
        </p:txBody>
      </p:sp>
      <p:sp>
        <p:nvSpPr>
          <p:cNvPr id="27" name="TextBox 26">
            <a:extLst>
              <a:ext uri="{FF2B5EF4-FFF2-40B4-BE49-F238E27FC236}">
                <a16:creationId xmlns:a16="http://schemas.microsoft.com/office/drawing/2014/main" id="{64D4AEDD-3643-12A9-96D1-F772DC485238}"/>
              </a:ext>
            </a:extLst>
          </p:cNvPr>
          <p:cNvSpPr txBox="1"/>
          <p:nvPr/>
        </p:nvSpPr>
        <p:spPr>
          <a:xfrm>
            <a:off x="4980853" y="3266716"/>
            <a:ext cx="223028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Have an amalgam spill-kit for managing elemental mercury.</a:t>
            </a:r>
          </a:p>
        </p:txBody>
      </p:sp>
      <p:sp>
        <p:nvSpPr>
          <p:cNvPr id="29" name="TextBox 28">
            <a:extLst>
              <a:ext uri="{FF2B5EF4-FFF2-40B4-BE49-F238E27FC236}">
                <a16:creationId xmlns:a16="http://schemas.microsoft.com/office/drawing/2014/main" id="{FAA7B67E-B986-01D4-54EC-0BB47DBDDB60}"/>
              </a:ext>
            </a:extLst>
          </p:cNvPr>
          <p:cNvSpPr txBox="1"/>
          <p:nvPr/>
        </p:nvSpPr>
        <p:spPr>
          <a:xfrm>
            <a:off x="6101696" y="5726271"/>
            <a:ext cx="284778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with effective collection, separation, and recovery of mercury and silver through approved biological waste management companies.</a:t>
            </a:r>
          </a:p>
        </p:txBody>
      </p:sp>
      <p:sp>
        <p:nvSpPr>
          <p:cNvPr id="2" name="TextBox 1">
            <a:extLst>
              <a:ext uri="{FF2B5EF4-FFF2-40B4-BE49-F238E27FC236}">
                <a16:creationId xmlns:a16="http://schemas.microsoft.com/office/drawing/2014/main" id="{3A8A7285-0FA2-31AC-B41B-1895E0103024}"/>
              </a:ext>
            </a:extLst>
          </p:cNvPr>
          <p:cNvSpPr txBox="1"/>
          <p:nvPr/>
        </p:nvSpPr>
        <p:spPr>
          <a:xfrm>
            <a:off x="2607128" y="96693"/>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66C93F56-4667-88DC-0E7B-C62D59FC133F}"/>
              </a:ext>
            </a:extLst>
          </p:cNvPr>
          <p:cNvSpPr txBox="1"/>
          <p:nvPr/>
        </p:nvSpPr>
        <p:spPr>
          <a:xfrm>
            <a:off x="1937654" y="652755"/>
            <a:ext cx="8316686"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Managing amalgam waste through safe practices will mitigate the environmental impacts of the care you provide.</a:t>
            </a:r>
          </a:p>
        </p:txBody>
      </p:sp>
      <p:sp>
        <p:nvSpPr>
          <p:cNvPr id="24" name="Freeform 17">
            <a:extLst>
              <a:ext uri="{FF2B5EF4-FFF2-40B4-BE49-F238E27FC236}">
                <a16:creationId xmlns:a16="http://schemas.microsoft.com/office/drawing/2014/main" id="{257BFC8B-CCEF-12B2-812F-8698C9AAEBAD}"/>
              </a:ext>
            </a:extLst>
          </p:cNvPr>
          <p:cNvSpPr/>
          <p:nvPr/>
        </p:nvSpPr>
        <p:spPr>
          <a:xfrm>
            <a:off x="2821467" y="1909616"/>
            <a:ext cx="857008" cy="988164"/>
          </a:xfrm>
          <a:custGeom>
            <a:avLst/>
            <a:gdLst/>
            <a:ahLst/>
            <a:cxnLst/>
            <a:rect l="l" t="t" r="r" b="b"/>
            <a:pathLst>
              <a:path w="1285512" h="1482246">
                <a:moveTo>
                  <a:pt x="0" y="0"/>
                </a:moveTo>
                <a:lnTo>
                  <a:pt x="1285511" y="0"/>
                </a:lnTo>
                <a:lnTo>
                  <a:pt x="1285511" y="1482246"/>
                </a:lnTo>
                <a:lnTo>
                  <a:pt x="0" y="1482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6" name="Freeform 19">
            <a:extLst>
              <a:ext uri="{FF2B5EF4-FFF2-40B4-BE49-F238E27FC236}">
                <a16:creationId xmlns:a16="http://schemas.microsoft.com/office/drawing/2014/main" id="{788EE67B-9E02-D5A1-4BF6-3C49CC6D3032}"/>
              </a:ext>
            </a:extLst>
          </p:cNvPr>
          <p:cNvSpPr/>
          <p:nvPr/>
        </p:nvSpPr>
        <p:spPr>
          <a:xfrm>
            <a:off x="8559638" y="1989525"/>
            <a:ext cx="785801" cy="785801"/>
          </a:xfrm>
          <a:custGeom>
            <a:avLst/>
            <a:gdLst/>
            <a:ahLst/>
            <a:cxnLst/>
            <a:rect l="l" t="t" r="r" b="b"/>
            <a:pathLst>
              <a:path w="1178701" h="1178701">
                <a:moveTo>
                  <a:pt x="0" y="0"/>
                </a:moveTo>
                <a:lnTo>
                  <a:pt x="1178701" y="0"/>
                </a:lnTo>
                <a:lnTo>
                  <a:pt x="1178701" y="1178701"/>
                </a:lnTo>
                <a:lnTo>
                  <a:pt x="0" y="1178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37" name="Group 20">
            <a:extLst>
              <a:ext uri="{FF2B5EF4-FFF2-40B4-BE49-F238E27FC236}">
                <a16:creationId xmlns:a16="http://schemas.microsoft.com/office/drawing/2014/main" id="{644B2605-D3E5-5E39-2074-529DE7B48D34}"/>
              </a:ext>
            </a:extLst>
          </p:cNvPr>
          <p:cNvGrpSpPr/>
          <p:nvPr/>
        </p:nvGrpSpPr>
        <p:grpSpPr>
          <a:xfrm>
            <a:off x="6983270" y="4292350"/>
            <a:ext cx="1084635" cy="1001540"/>
            <a:chOff x="0" y="0"/>
            <a:chExt cx="2169270" cy="2003080"/>
          </a:xfrm>
        </p:grpSpPr>
        <p:sp>
          <p:nvSpPr>
            <p:cNvPr id="38" name="Freeform 21">
              <a:extLst>
                <a:ext uri="{FF2B5EF4-FFF2-40B4-BE49-F238E27FC236}">
                  <a16:creationId xmlns:a16="http://schemas.microsoft.com/office/drawing/2014/main" id="{048426B2-63E7-0E9C-C740-5AA69141274D}"/>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9" name="Freeform 22">
              <a:extLst>
                <a:ext uri="{FF2B5EF4-FFF2-40B4-BE49-F238E27FC236}">
                  <a16:creationId xmlns:a16="http://schemas.microsoft.com/office/drawing/2014/main" id="{EE36E6AF-9910-B177-A2F2-8EE8E2DF81FD}"/>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grpSp>
        <p:nvGrpSpPr>
          <p:cNvPr id="40" name="Group 23">
            <a:extLst>
              <a:ext uri="{FF2B5EF4-FFF2-40B4-BE49-F238E27FC236}">
                <a16:creationId xmlns:a16="http://schemas.microsoft.com/office/drawing/2014/main" id="{86A4A392-1146-726B-BB71-61A7023B497E}"/>
              </a:ext>
            </a:extLst>
          </p:cNvPr>
          <p:cNvGrpSpPr/>
          <p:nvPr/>
        </p:nvGrpSpPr>
        <p:grpSpPr>
          <a:xfrm>
            <a:off x="5640303" y="1963746"/>
            <a:ext cx="911388" cy="879903"/>
            <a:chOff x="0" y="0"/>
            <a:chExt cx="1822776" cy="1759807"/>
          </a:xfrm>
        </p:grpSpPr>
        <p:grpSp>
          <p:nvGrpSpPr>
            <p:cNvPr id="41" name="Group 24">
              <a:extLst>
                <a:ext uri="{FF2B5EF4-FFF2-40B4-BE49-F238E27FC236}">
                  <a16:creationId xmlns:a16="http://schemas.microsoft.com/office/drawing/2014/main" id="{E4903795-AB1A-84C8-710A-FE3EA6130929}"/>
                </a:ext>
              </a:extLst>
            </p:cNvPr>
            <p:cNvGrpSpPr/>
            <p:nvPr/>
          </p:nvGrpSpPr>
          <p:grpSpPr>
            <a:xfrm>
              <a:off x="0" y="319675"/>
              <a:ext cx="1822776" cy="1332947"/>
              <a:chOff x="0" y="0"/>
              <a:chExt cx="596871" cy="436476"/>
            </a:xfrm>
          </p:grpSpPr>
          <p:sp>
            <p:nvSpPr>
              <p:cNvPr id="48" name="Freeform 25">
                <a:extLst>
                  <a:ext uri="{FF2B5EF4-FFF2-40B4-BE49-F238E27FC236}">
                    <a16:creationId xmlns:a16="http://schemas.microsoft.com/office/drawing/2014/main" id="{CB3A38B8-F4AC-B277-BF24-141CF5CDAD33}"/>
                  </a:ext>
                </a:extLst>
              </p:cNvPr>
              <p:cNvSpPr/>
              <p:nvPr/>
            </p:nvSpPr>
            <p:spPr>
              <a:xfrm>
                <a:off x="0" y="0"/>
                <a:ext cx="596871" cy="436476"/>
              </a:xfrm>
              <a:custGeom>
                <a:avLst/>
                <a:gdLst/>
                <a:ahLst/>
                <a:cxnLst/>
                <a:rect l="l" t="t" r="r" b="b"/>
                <a:pathLst>
                  <a:path w="596871" h="436476">
                    <a:moveTo>
                      <a:pt x="101936" y="0"/>
                    </a:moveTo>
                    <a:lnTo>
                      <a:pt x="494935" y="0"/>
                    </a:lnTo>
                    <a:cubicBezTo>
                      <a:pt x="521970" y="0"/>
                      <a:pt x="547898" y="10740"/>
                      <a:pt x="567015" y="29856"/>
                    </a:cubicBezTo>
                    <a:cubicBezTo>
                      <a:pt x="586131" y="48973"/>
                      <a:pt x="596871" y="74901"/>
                      <a:pt x="596871" y="101936"/>
                    </a:cubicBezTo>
                    <a:lnTo>
                      <a:pt x="596871" y="334540"/>
                    </a:lnTo>
                    <a:cubicBezTo>
                      <a:pt x="596871" y="390838"/>
                      <a:pt x="551233" y="436476"/>
                      <a:pt x="494935" y="436476"/>
                    </a:cubicBezTo>
                    <a:lnTo>
                      <a:pt x="101936" y="436476"/>
                    </a:lnTo>
                    <a:cubicBezTo>
                      <a:pt x="45638" y="436476"/>
                      <a:pt x="0" y="390838"/>
                      <a:pt x="0" y="334540"/>
                    </a:cubicBezTo>
                    <a:lnTo>
                      <a:pt x="0" y="101936"/>
                    </a:lnTo>
                    <a:cubicBezTo>
                      <a:pt x="0" y="45638"/>
                      <a:pt x="45638" y="0"/>
                      <a:pt x="101936" y="0"/>
                    </a:cubicBezTo>
                    <a:close/>
                  </a:path>
                </a:pathLst>
              </a:custGeom>
              <a:solidFill>
                <a:srgbClr val="8BD5E8"/>
              </a:solidFill>
            </p:spPr>
            <p:txBody>
              <a:bodyPr/>
              <a:lstStyle/>
              <a:p>
                <a:endParaRPr lang="en-GB" sz="800"/>
              </a:p>
            </p:txBody>
          </p:sp>
          <p:sp>
            <p:nvSpPr>
              <p:cNvPr id="49" name="TextBox 26">
                <a:extLst>
                  <a:ext uri="{FF2B5EF4-FFF2-40B4-BE49-F238E27FC236}">
                    <a16:creationId xmlns:a16="http://schemas.microsoft.com/office/drawing/2014/main" id="{553A5215-A3DB-2165-D5AB-B9F1DB00B974}"/>
                  </a:ext>
                </a:extLst>
              </p:cNvPr>
              <p:cNvSpPr txBox="1"/>
              <p:nvPr/>
            </p:nvSpPr>
            <p:spPr>
              <a:xfrm>
                <a:off x="0" y="-57150"/>
                <a:ext cx="596871" cy="493626"/>
              </a:xfrm>
              <a:prstGeom prst="rect">
                <a:avLst/>
              </a:prstGeom>
            </p:spPr>
            <p:txBody>
              <a:bodyPr lIns="22240" tIns="22240" rIns="22240" bIns="22240" rtlCol="0" anchor="ctr"/>
              <a:lstStyle/>
              <a:p>
                <a:pPr algn="ctr">
                  <a:lnSpc>
                    <a:spcPts val="1307"/>
                  </a:lnSpc>
                </a:pPr>
                <a:endParaRPr sz="800"/>
              </a:p>
            </p:txBody>
          </p:sp>
        </p:grpSp>
        <p:sp>
          <p:nvSpPr>
            <p:cNvPr id="42" name="Freeform 27">
              <a:extLst>
                <a:ext uri="{FF2B5EF4-FFF2-40B4-BE49-F238E27FC236}">
                  <a16:creationId xmlns:a16="http://schemas.microsoft.com/office/drawing/2014/main" id="{B7B297A8-F51E-5B0A-B6A1-2BE888C54EA0}"/>
                </a:ext>
              </a:extLst>
            </p:cNvPr>
            <p:cNvSpPr/>
            <p:nvPr/>
          </p:nvSpPr>
          <p:spPr>
            <a:xfrm>
              <a:off x="0" y="0"/>
              <a:ext cx="1822776" cy="1759807"/>
            </a:xfrm>
            <a:custGeom>
              <a:avLst/>
              <a:gdLst/>
              <a:ahLst/>
              <a:cxnLst/>
              <a:rect l="l" t="t" r="r" b="b"/>
              <a:pathLst>
                <a:path w="1822776" h="1759807">
                  <a:moveTo>
                    <a:pt x="0" y="0"/>
                  </a:moveTo>
                  <a:lnTo>
                    <a:pt x="1822776" y="0"/>
                  </a:lnTo>
                  <a:lnTo>
                    <a:pt x="1822776" y="1759807"/>
                  </a:lnTo>
                  <a:lnTo>
                    <a:pt x="0" y="1759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3" name="Group 28">
              <a:extLst>
                <a:ext uri="{FF2B5EF4-FFF2-40B4-BE49-F238E27FC236}">
                  <a16:creationId xmlns:a16="http://schemas.microsoft.com/office/drawing/2014/main" id="{76A10134-6A9A-D3DF-A14B-F6892A33AF47}"/>
                </a:ext>
              </a:extLst>
            </p:cNvPr>
            <p:cNvGrpSpPr/>
            <p:nvPr/>
          </p:nvGrpSpPr>
          <p:grpSpPr>
            <a:xfrm>
              <a:off x="549766" y="624527"/>
              <a:ext cx="723244" cy="723244"/>
              <a:chOff x="0" y="0"/>
              <a:chExt cx="812800" cy="812800"/>
            </a:xfrm>
          </p:grpSpPr>
          <p:sp>
            <p:nvSpPr>
              <p:cNvPr id="46" name="Freeform 29">
                <a:extLst>
                  <a:ext uri="{FF2B5EF4-FFF2-40B4-BE49-F238E27FC236}">
                    <a16:creationId xmlns:a16="http://schemas.microsoft.com/office/drawing/2014/main" id="{F682D522-A0D9-C724-817A-F0E37BD9DF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47" name="TextBox 30">
                <a:extLst>
                  <a:ext uri="{FF2B5EF4-FFF2-40B4-BE49-F238E27FC236}">
                    <a16:creationId xmlns:a16="http://schemas.microsoft.com/office/drawing/2014/main" id="{68F9397F-19DD-510C-45DF-E1028B1E0A16}"/>
                  </a:ext>
                </a:extLst>
              </p:cNvPr>
              <p:cNvSpPr txBox="1"/>
              <p:nvPr/>
            </p:nvSpPr>
            <p:spPr>
              <a:xfrm>
                <a:off x="76200" y="19050"/>
                <a:ext cx="660400" cy="717550"/>
              </a:xfrm>
              <a:prstGeom prst="rect">
                <a:avLst/>
              </a:prstGeom>
            </p:spPr>
            <p:txBody>
              <a:bodyPr lIns="22240" tIns="22240" rIns="22240" bIns="22240" rtlCol="0" anchor="ctr"/>
              <a:lstStyle/>
              <a:p>
                <a:pPr algn="ctr">
                  <a:lnSpc>
                    <a:spcPts val="1307"/>
                  </a:lnSpc>
                </a:pPr>
                <a:endParaRPr sz="800"/>
              </a:p>
            </p:txBody>
          </p:sp>
        </p:grpSp>
        <p:sp>
          <p:nvSpPr>
            <p:cNvPr id="44" name="Freeform 31">
              <a:extLst>
                <a:ext uri="{FF2B5EF4-FFF2-40B4-BE49-F238E27FC236}">
                  <a16:creationId xmlns:a16="http://schemas.microsoft.com/office/drawing/2014/main" id="{A3B13A7E-9536-904B-8495-AD950E5AE220}"/>
                </a:ext>
              </a:extLst>
            </p:cNvPr>
            <p:cNvSpPr/>
            <p:nvPr/>
          </p:nvSpPr>
          <p:spPr>
            <a:xfrm>
              <a:off x="663061" y="711481"/>
              <a:ext cx="496653" cy="612527"/>
            </a:xfrm>
            <a:custGeom>
              <a:avLst/>
              <a:gdLst/>
              <a:ahLst/>
              <a:cxnLst/>
              <a:rect l="l" t="t" r="r" b="b"/>
              <a:pathLst>
                <a:path w="496653" h="612527">
                  <a:moveTo>
                    <a:pt x="0" y="0"/>
                  </a:moveTo>
                  <a:lnTo>
                    <a:pt x="496654" y="0"/>
                  </a:lnTo>
                  <a:lnTo>
                    <a:pt x="496654" y="612527"/>
                  </a:lnTo>
                  <a:lnTo>
                    <a:pt x="0" y="612527"/>
                  </a:lnTo>
                  <a:lnTo>
                    <a:pt x="0" y="0"/>
                  </a:lnTo>
                  <a:close/>
                </a:path>
              </a:pathLst>
            </a:custGeom>
            <a:blipFill>
              <a:blip r:embed="rId16">
                <a:extLst>
                  <a:ext uri="{96DAC541-7B7A-43D3-8B79-37D633B846F1}">
                    <asvg:svgBlip xmlns:asvg="http://schemas.microsoft.com/office/drawing/2016/SVG/main" r:embed="rId17"/>
                  </a:ext>
                </a:extLst>
              </a:blip>
              <a:stretch>
                <a:fillRect t="-10316"/>
              </a:stretch>
            </a:blipFill>
          </p:spPr>
          <p:txBody>
            <a:bodyPr/>
            <a:lstStyle/>
            <a:p>
              <a:endParaRPr lang="en-GB" sz="800"/>
            </a:p>
          </p:txBody>
        </p:sp>
        <p:sp>
          <p:nvSpPr>
            <p:cNvPr id="45" name="Freeform 32">
              <a:extLst>
                <a:ext uri="{FF2B5EF4-FFF2-40B4-BE49-F238E27FC236}">
                  <a16:creationId xmlns:a16="http://schemas.microsoft.com/office/drawing/2014/main" id="{BC63E9D2-622B-4E23-1BA8-A06D3A5789F4}"/>
                </a:ext>
              </a:extLst>
            </p:cNvPr>
            <p:cNvSpPr/>
            <p:nvPr/>
          </p:nvSpPr>
          <p:spPr>
            <a:xfrm>
              <a:off x="663061" y="659955"/>
              <a:ext cx="496653" cy="120346"/>
            </a:xfrm>
            <a:custGeom>
              <a:avLst/>
              <a:gdLst/>
              <a:ahLst/>
              <a:cxnLst/>
              <a:rect l="l" t="t" r="r" b="b"/>
              <a:pathLst>
                <a:path w="496653" h="120346">
                  <a:moveTo>
                    <a:pt x="0" y="0"/>
                  </a:moveTo>
                  <a:lnTo>
                    <a:pt x="496654" y="0"/>
                  </a:lnTo>
                  <a:lnTo>
                    <a:pt x="496654" y="120347"/>
                  </a:lnTo>
                  <a:lnTo>
                    <a:pt x="0" y="120347"/>
                  </a:lnTo>
                  <a:lnTo>
                    <a:pt x="0" y="0"/>
                  </a:lnTo>
                  <a:close/>
                </a:path>
              </a:pathLst>
            </a:custGeom>
            <a:blipFill>
              <a:blip r:embed="rId18">
                <a:extLst>
                  <a:ext uri="{96DAC541-7B7A-43D3-8B79-37D633B846F1}">
                    <asvg:svgBlip xmlns:asvg="http://schemas.microsoft.com/office/drawing/2016/SVG/main" r:embed="rId19"/>
                  </a:ext>
                </a:extLst>
              </a:blip>
              <a:stretch>
                <a:fillRect b="-461478"/>
              </a:stretch>
            </a:blipFill>
          </p:spPr>
          <p:txBody>
            <a:bodyPr/>
            <a:lstStyle/>
            <a:p>
              <a:endParaRPr lang="en-GB" sz="800"/>
            </a:p>
          </p:txBody>
        </p:sp>
      </p:grpSp>
      <p:pic>
        <p:nvPicPr>
          <p:cNvPr id="51" name="Picture 50" descr="A blue and white medical chair&#10;&#10;AI-generated content may be incorrect.">
            <a:extLst>
              <a:ext uri="{FF2B5EF4-FFF2-40B4-BE49-F238E27FC236}">
                <a16:creationId xmlns:a16="http://schemas.microsoft.com/office/drawing/2014/main" id="{22A88BE6-444C-3388-31C5-10302C9A47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2632" y="4272666"/>
            <a:ext cx="987626" cy="1131518"/>
          </a:xfrm>
          <a:prstGeom prst="rect">
            <a:avLst/>
          </a:prstGeom>
        </p:spPr>
      </p:pic>
    </p:spTree>
    <p:extLst>
      <p:ext uri="{BB962C8B-B14F-4D97-AF65-F5344CB8AC3E}">
        <p14:creationId xmlns:p14="http://schemas.microsoft.com/office/powerpoint/2010/main" val="845705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534BF-90DF-52E9-30AB-024678CAD1F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AE59D21-598E-8CA2-81D4-EFDF0A807496}"/>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DACD697-2E0C-55BD-2B27-CACA925D7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FD0A34F-997B-00F9-BCFF-53182FA87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7D0F1AB-9615-64E3-90B4-29B03CE19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077123E-2018-7FB8-3CF2-6C8DB9790B1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DA463016-08E6-494E-C7B9-0E839782BDEF}"/>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482652-4833-5726-2076-C71B9758A413}"/>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9431DD03-A53A-ECC1-524B-9543B80F341C}"/>
              </a:ext>
            </a:extLst>
          </p:cNvPr>
          <p:cNvSpPr txBox="1"/>
          <p:nvPr/>
        </p:nvSpPr>
        <p:spPr>
          <a:xfrm>
            <a:off x="2909820" y="4327532"/>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of ultrasonic, steam, or dry heat for sterilization instead of more toxic cleaning agents.</a:t>
            </a:r>
          </a:p>
        </p:txBody>
      </p:sp>
      <p:sp>
        <p:nvSpPr>
          <p:cNvPr id="12" name="TextBox 11">
            <a:extLst>
              <a:ext uri="{FF2B5EF4-FFF2-40B4-BE49-F238E27FC236}">
                <a16:creationId xmlns:a16="http://schemas.microsoft.com/office/drawing/2014/main" id="{F36923CF-D42D-28F1-0363-8F2F040E2A75}"/>
              </a:ext>
            </a:extLst>
          </p:cNvPr>
          <p:cNvSpPr txBox="1"/>
          <p:nvPr/>
        </p:nvSpPr>
        <p:spPr>
          <a:xfrm>
            <a:off x="6916480" y="4327532"/>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Avoid disposal of toxic pollutant solutions into the municipal wastewater sewerage system.</a:t>
            </a:r>
          </a:p>
        </p:txBody>
      </p:sp>
      <p:sp>
        <p:nvSpPr>
          <p:cNvPr id="3" name="Freeform 8">
            <a:extLst>
              <a:ext uri="{FF2B5EF4-FFF2-40B4-BE49-F238E27FC236}">
                <a16:creationId xmlns:a16="http://schemas.microsoft.com/office/drawing/2014/main" id="{BD1CFDED-927E-FE6E-0F39-1B3A4D6494B2}"/>
              </a:ext>
            </a:extLst>
          </p:cNvPr>
          <p:cNvSpPr/>
          <p:nvPr/>
        </p:nvSpPr>
        <p:spPr>
          <a:xfrm>
            <a:off x="7623656" y="2972648"/>
            <a:ext cx="990603" cy="813533"/>
          </a:xfrm>
          <a:custGeom>
            <a:avLst/>
            <a:gdLst/>
            <a:ahLst/>
            <a:cxnLst/>
            <a:rect l="l" t="t" r="r" b="b"/>
            <a:pathLst>
              <a:path w="1485904" h="1220299">
                <a:moveTo>
                  <a:pt x="0" y="0"/>
                </a:moveTo>
                <a:lnTo>
                  <a:pt x="1485905" y="0"/>
                </a:lnTo>
                <a:lnTo>
                  <a:pt x="1485905" y="1220300"/>
                </a:lnTo>
                <a:lnTo>
                  <a:pt x="0" y="1220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pic>
        <p:nvPicPr>
          <p:cNvPr id="28" name="Picture 27" descr="A shield with a red and blue circle on it&#10;&#10;AI-generated content may be incorrect.">
            <a:extLst>
              <a:ext uri="{FF2B5EF4-FFF2-40B4-BE49-F238E27FC236}">
                <a16:creationId xmlns:a16="http://schemas.microsoft.com/office/drawing/2014/main" id="{BF81F764-2DCC-0439-4910-09CAE3EFA8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1797" y="2874984"/>
            <a:ext cx="1021003" cy="1108032"/>
          </a:xfrm>
          <a:prstGeom prst="rect">
            <a:avLst/>
          </a:prstGeom>
        </p:spPr>
      </p:pic>
      <p:sp>
        <p:nvSpPr>
          <p:cNvPr id="13" name="TextBox 12">
            <a:extLst>
              <a:ext uri="{FF2B5EF4-FFF2-40B4-BE49-F238E27FC236}">
                <a16:creationId xmlns:a16="http://schemas.microsoft.com/office/drawing/2014/main" id="{EAE99C88-FDD9-58F9-DDB7-3E255E24F43C}"/>
              </a:ext>
            </a:extLst>
          </p:cNvPr>
          <p:cNvSpPr txBox="1"/>
          <p:nvPr/>
        </p:nvSpPr>
        <p:spPr>
          <a:xfrm>
            <a:off x="1781210" y="1419791"/>
            <a:ext cx="862958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environmentally sustainable disinfectant procedures will mitigate the environmental impacts of the care you provide.</a:t>
            </a:r>
          </a:p>
        </p:txBody>
      </p:sp>
    </p:spTree>
    <p:extLst>
      <p:ext uri="{BB962C8B-B14F-4D97-AF65-F5344CB8AC3E}">
        <p14:creationId xmlns:p14="http://schemas.microsoft.com/office/powerpoint/2010/main" val="3345390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ABEBE-BBA4-30E0-AF7F-2CCD4E8D31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3BFED7F-2924-36C3-7D59-8B6A18B3950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2EDAD19A-D67C-C484-3311-C69A4A4A4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F3B28D9-8D82-1C69-2786-0AF73C2EA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87C0079-EE58-30A9-88B4-69AD344BE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4E048ED-465F-B809-CC1F-84C64D584B4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CA9CE9CB-37A0-6F30-38A2-D8CDC5FDFD2D}"/>
              </a:ext>
            </a:extLst>
          </p:cNvPr>
          <p:cNvSpPr txBox="1"/>
          <p:nvPr/>
        </p:nvSpPr>
        <p:spPr>
          <a:xfrm>
            <a:off x="1880504" y="1411122"/>
            <a:ext cx="8430986"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 formulation of action plans and policies will result in more environmentally sustainable practice. </a:t>
            </a:r>
          </a:p>
        </p:txBody>
      </p:sp>
      <p:sp>
        <p:nvSpPr>
          <p:cNvPr id="4" name="Oval 3">
            <a:extLst>
              <a:ext uri="{FF2B5EF4-FFF2-40B4-BE49-F238E27FC236}">
                <a16:creationId xmlns:a16="http://schemas.microsoft.com/office/drawing/2014/main" id="{E6273709-3757-8ECB-B9B8-9A0C69A4B534}"/>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0CD58FC-0ED8-E955-D31D-AE60B2AB2C6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89CA8BE-0DBE-191B-30D9-187AC0E828A5}"/>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C5ABD9A-853E-D629-6C0C-43C27154924B}"/>
              </a:ext>
            </a:extLst>
          </p:cNvPr>
          <p:cNvSpPr txBox="1"/>
          <p:nvPr/>
        </p:nvSpPr>
        <p:spPr>
          <a:xfrm>
            <a:off x="1357575" y="4177429"/>
            <a:ext cx="256360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Designate a lead sustainability officer, dental practice champion, or create a sustainability working group.</a:t>
            </a:r>
          </a:p>
        </p:txBody>
      </p:sp>
      <p:sp>
        <p:nvSpPr>
          <p:cNvPr id="3" name="TextBox 2">
            <a:extLst>
              <a:ext uri="{FF2B5EF4-FFF2-40B4-BE49-F238E27FC236}">
                <a16:creationId xmlns:a16="http://schemas.microsoft.com/office/drawing/2014/main" id="{720AD852-69F0-B5C8-93C0-B6AAE37DF62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Add sustainability to the practice agenda and ethos.</a:t>
            </a:r>
          </a:p>
        </p:txBody>
      </p:sp>
      <p:sp>
        <p:nvSpPr>
          <p:cNvPr id="12" name="TextBox 11">
            <a:extLst>
              <a:ext uri="{FF2B5EF4-FFF2-40B4-BE49-F238E27FC236}">
                <a16:creationId xmlns:a16="http://schemas.microsoft.com/office/drawing/2014/main" id="{7E5B2C6B-4EA6-F7A5-C5D8-695C146DD351}"/>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Foster an inclusive environment where staff can exchange ideas on ways to do things better.</a:t>
            </a:r>
          </a:p>
        </p:txBody>
      </p:sp>
      <p:sp>
        <p:nvSpPr>
          <p:cNvPr id="11" name="Freeform 11">
            <a:extLst>
              <a:ext uri="{FF2B5EF4-FFF2-40B4-BE49-F238E27FC236}">
                <a16:creationId xmlns:a16="http://schemas.microsoft.com/office/drawing/2014/main" id="{F553C28E-D4F3-75BF-ED6C-76A20DBA1C97}"/>
              </a:ext>
            </a:extLst>
          </p:cNvPr>
          <p:cNvSpPr/>
          <p:nvPr/>
        </p:nvSpPr>
        <p:spPr>
          <a:xfrm>
            <a:off x="2226542" y="2688512"/>
            <a:ext cx="835258" cy="1210519"/>
          </a:xfrm>
          <a:custGeom>
            <a:avLst/>
            <a:gdLst/>
            <a:ahLst/>
            <a:cxnLst/>
            <a:rect l="l" t="t" r="r" b="b"/>
            <a:pathLst>
              <a:path w="1252887" h="1815778">
                <a:moveTo>
                  <a:pt x="0" y="0"/>
                </a:moveTo>
                <a:lnTo>
                  <a:pt x="1252887" y="0"/>
                </a:lnTo>
                <a:lnTo>
                  <a:pt x="1252887" y="1815779"/>
                </a:lnTo>
                <a:lnTo>
                  <a:pt x="0" y="1815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2">
            <a:extLst>
              <a:ext uri="{FF2B5EF4-FFF2-40B4-BE49-F238E27FC236}">
                <a16:creationId xmlns:a16="http://schemas.microsoft.com/office/drawing/2014/main" id="{B24161E3-9831-F7E6-808A-3740D4960616}"/>
              </a:ext>
            </a:extLst>
          </p:cNvPr>
          <p:cNvSpPr/>
          <p:nvPr/>
        </p:nvSpPr>
        <p:spPr>
          <a:xfrm>
            <a:off x="2426561" y="2918663"/>
            <a:ext cx="435219" cy="426285"/>
          </a:xfrm>
          <a:custGeom>
            <a:avLst/>
            <a:gdLst/>
            <a:ahLst/>
            <a:cxnLst/>
            <a:rect l="l" t="t" r="r" b="b"/>
            <a:pathLst>
              <a:path w="652829" h="639428">
                <a:moveTo>
                  <a:pt x="0" y="0"/>
                </a:moveTo>
                <a:lnTo>
                  <a:pt x="652829" y="0"/>
                </a:lnTo>
                <a:lnTo>
                  <a:pt x="652829" y="639428"/>
                </a:lnTo>
                <a:lnTo>
                  <a:pt x="0" y="6394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13">
            <a:extLst>
              <a:ext uri="{FF2B5EF4-FFF2-40B4-BE49-F238E27FC236}">
                <a16:creationId xmlns:a16="http://schemas.microsoft.com/office/drawing/2014/main" id="{A4D074A9-CBB7-9C2D-7447-47607A4C4209}"/>
              </a:ext>
            </a:extLst>
          </p:cNvPr>
          <p:cNvSpPr/>
          <p:nvPr/>
        </p:nvSpPr>
        <p:spPr>
          <a:xfrm>
            <a:off x="5738460" y="2841905"/>
            <a:ext cx="715080" cy="903735"/>
          </a:xfrm>
          <a:custGeom>
            <a:avLst/>
            <a:gdLst/>
            <a:ahLst/>
            <a:cxnLst/>
            <a:rect l="l" t="t" r="r" b="b"/>
            <a:pathLst>
              <a:path w="1072620" h="1355602">
                <a:moveTo>
                  <a:pt x="0" y="0"/>
                </a:moveTo>
                <a:lnTo>
                  <a:pt x="1072620" y="0"/>
                </a:lnTo>
                <a:lnTo>
                  <a:pt x="1072620" y="1355601"/>
                </a:lnTo>
                <a:lnTo>
                  <a:pt x="0" y="13556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24B541B0-86D0-EF87-68F4-FAFF022E9FEA}"/>
              </a:ext>
            </a:extLst>
          </p:cNvPr>
          <p:cNvSpPr/>
          <p:nvPr/>
        </p:nvSpPr>
        <p:spPr>
          <a:xfrm>
            <a:off x="9527665" y="2748019"/>
            <a:ext cx="542436" cy="586417"/>
          </a:xfrm>
          <a:custGeom>
            <a:avLst/>
            <a:gdLst/>
            <a:ahLst/>
            <a:cxnLst/>
            <a:rect l="l" t="t" r="r" b="b"/>
            <a:pathLst>
              <a:path w="813654" h="879626">
                <a:moveTo>
                  <a:pt x="0" y="0"/>
                </a:moveTo>
                <a:lnTo>
                  <a:pt x="813654" y="0"/>
                </a:lnTo>
                <a:lnTo>
                  <a:pt x="813654" y="879626"/>
                </a:lnTo>
                <a:lnTo>
                  <a:pt x="0" y="8796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8" name="Freeform 15">
            <a:extLst>
              <a:ext uri="{FF2B5EF4-FFF2-40B4-BE49-F238E27FC236}">
                <a16:creationId xmlns:a16="http://schemas.microsoft.com/office/drawing/2014/main" id="{D2B1A761-A9CC-4913-9E41-5287325032A7}"/>
              </a:ext>
            </a:extLst>
          </p:cNvPr>
          <p:cNvSpPr/>
          <p:nvPr/>
        </p:nvSpPr>
        <p:spPr>
          <a:xfrm>
            <a:off x="9025559" y="3041228"/>
            <a:ext cx="575772" cy="798297"/>
          </a:xfrm>
          <a:custGeom>
            <a:avLst/>
            <a:gdLst/>
            <a:ahLst/>
            <a:cxnLst/>
            <a:rect l="l" t="t" r="r" b="b"/>
            <a:pathLst>
              <a:path w="863658" h="1197446">
                <a:moveTo>
                  <a:pt x="0" y="0"/>
                </a:moveTo>
                <a:lnTo>
                  <a:pt x="863658" y="0"/>
                </a:lnTo>
                <a:lnTo>
                  <a:pt x="863658" y="1197446"/>
                </a:lnTo>
                <a:lnTo>
                  <a:pt x="0" y="11974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2142185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E09AD-B8ED-18FA-D7FC-A80266F8A6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1048A67-0700-2592-191B-71C3F054574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7793E37-E226-D649-49BB-0EC39702D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3A89281-5DDD-B16C-B63E-2CB2145F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084BCF5-3C49-11A6-0A5F-D4470462F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EA4C502-2B49-0FCA-3AD7-B70C7A7C2C9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25B547C4-F519-04C7-C8D1-8838E978F2BB}"/>
              </a:ext>
            </a:extLst>
          </p:cNvPr>
          <p:cNvSpPr txBox="1"/>
          <p:nvPr/>
        </p:nvSpPr>
        <p:spPr>
          <a:xfrm>
            <a:off x="1718608" y="1393161"/>
            <a:ext cx="8754778"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Rethink – how can you optimize existing systems and processes to be more environmentally sustainable?</a:t>
            </a:r>
          </a:p>
        </p:txBody>
      </p:sp>
      <p:sp>
        <p:nvSpPr>
          <p:cNvPr id="2" name="Oval 1">
            <a:extLst>
              <a:ext uri="{FF2B5EF4-FFF2-40B4-BE49-F238E27FC236}">
                <a16:creationId xmlns:a16="http://schemas.microsoft.com/office/drawing/2014/main" id="{4B2D9C09-1D5F-86C2-6AB5-9BF994843799}"/>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9BFF6BC-CDBB-50BC-CE63-46FC19E7FA54}"/>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E5144C13-EF6D-5582-4465-E3590407433F}"/>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683B741C-4D48-2A19-CA15-D9A8FF64D360}"/>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482F7947-5A5B-E25B-F946-A11E2F8F7C8C}"/>
              </a:ext>
            </a:extLst>
          </p:cNvPr>
          <p:cNvSpPr txBox="1"/>
          <p:nvPr/>
        </p:nvSpPr>
        <p:spPr>
          <a:xfrm>
            <a:off x="740929" y="4177429"/>
            <a:ext cx="214278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of digital technology for patient appointments, records, and electronic reminders.</a:t>
            </a:r>
          </a:p>
        </p:txBody>
      </p:sp>
      <p:sp>
        <p:nvSpPr>
          <p:cNvPr id="4" name="TextBox 3">
            <a:extLst>
              <a:ext uri="{FF2B5EF4-FFF2-40B4-BE49-F238E27FC236}">
                <a16:creationId xmlns:a16="http://schemas.microsoft.com/office/drawing/2014/main" id="{C0D716BB-7E0E-D805-E1A9-8E555D1123E5}"/>
              </a:ext>
            </a:extLst>
          </p:cNvPr>
          <p:cNvSpPr txBox="1"/>
          <p:nvPr/>
        </p:nvSpPr>
        <p:spPr>
          <a:xfrm>
            <a:off x="3466292"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Electronic credit card transfers and order forms.</a:t>
            </a:r>
          </a:p>
        </p:txBody>
      </p:sp>
      <p:sp>
        <p:nvSpPr>
          <p:cNvPr id="12" name="TextBox 11">
            <a:extLst>
              <a:ext uri="{FF2B5EF4-FFF2-40B4-BE49-F238E27FC236}">
                <a16:creationId xmlns:a16="http://schemas.microsoft.com/office/drawing/2014/main" id="{BAE0C6D4-AF6B-80B7-6C59-8220D2211224}"/>
              </a:ext>
            </a:extLst>
          </p:cNvPr>
          <p:cNvSpPr txBox="1"/>
          <p:nvPr/>
        </p:nvSpPr>
        <p:spPr>
          <a:xfrm>
            <a:off x="6320753" y="4177429"/>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paper use.</a:t>
            </a:r>
          </a:p>
        </p:txBody>
      </p:sp>
      <p:sp>
        <p:nvSpPr>
          <p:cNvPr id="13" name="TextBox 12">
            <a:extLst>
              <a:ext uri="{FF2B5EF4-FFF2-40B4-BE49-F238E27FC236}">
                <a16:creationId xmlns:a16="http://schemas.microsoft.com/office/drawing/2014/main" id="{0F211C8A-81D5-74EE-8DC2-0468A328BCEC}"/>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emerging scientific/technological changes to the profession.</a:t>
            </a:r>
          </a:p>
        </p:txBody>
      </p:sp>
      <p:sp>
        <p:nvSpPr>
          <p:cNvPr id="24" name="Freeform 14">
            <a:extLst>
              <a:ext uri="{FF2B5EF4-FFF2-40B4-BE49-F238E27FC236}">
                <a16:creationId xmlns:a16="http://schemas.microsoft.com/office/drawing/2014/main" id="{7635D5A0-6C18-FA84-2D76-10799984F73B}"/>
              </a:ext>
            </a:extLst>
          </p:cNvPr>
          <p:cNvSpPr/>
          <p:nvPr/>
        </p:nvSpPr>
        <p:spPr>
          <a:xfrm>
            <a:off x="1338792" y="2803470"/>
            <a:ext cx="947057" cy="947057"/>
          </a:xfrm>
          <a:custGeom>
            <a:avLst/>
            <a:gdLst/>
            <a:ahLst/>
            <a:cxnLst/>
            <a:rect l="l" t="t" r="r" b="b"/>
            <a:pathLst>
              <a:path w="1420586" h="1420586">
                <a:moveTo>
                  <a:pt x="0" y="0"/>
                </a:moveTo>
                <a:lnTo>
                  <a:pt x="1420586" y="0"/>
                </a:lnTo>
                <a:lnTo>
                  <a:pt x="1420586" y="1420586"/>
                </a:lnTo>
                <a:lnTo>
                  <a:pt x="0" y="1420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7779B419-257B-F18D-3C36-CFF08CC6E21B}"/>
              </a:ext>
            </a:extLst>
          </p:cNvPr>
          <p:cNvSpPr/>
          <p:nvPr/>
        </p:nvSpPr>
        <p:spPr>
          <a:xfrm>
            <a:off x="9927572" y="2841664"/>
            <a:ext cx="904216" cy="904216"/>
          </a:xfrm>
          <a:custGeom>
            <a:avLst/>
            <a:gdLst/>
            <a:ahLst/>
            <a:cxnLst/>
            <a:rect l="l" t="t" r="r" b="b"/>
            <a:pathLst>
              <a:path w="1356324" h="1356324">
                <a:moveTo>
                  <a:pt x="0" y="0"/>
                </a:moveTo>
                <a:lnTo>
                  <a:pt x="1356323" y="0"/>
                </a:lnTo>
                <a:lnTo>
                  <a:pt x="1356323" y="1356323"/>
                </a:lnTo>
                <a:lnTo>
                  <a:pt x="0" y="13563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16">
            <a:extLst>
              <a:ext uri="{FF2B5EF4-FFF2-40B4-BE49-F238E27FC236}">
                <a16:creationId xmlns:a16="http://schemas.microsoft.com/office/drawing/2014/main" id="{5EA163D8-0789-643C-855A-0F927102F2DC}"/>
              </a:ext>
            </a:extLst>
          </p:cNvPr>
          <p:cNvSpPr/>
          <p:nvPr/>
        </p:nvSpPr>
        <p:spPr>
          <a:xfrm>
            <a:off x="7046502" y="2849575"/>
            <a:ext cx="954783" cy="975512"/>
          </a:xfrm>
          <a:custGeom>
            <a:avLst/>
            <a:gdLst/>
            <a:ahLst/>
            <a:cxnLst/>
            <a:rect l="l" t="t" r="r" b="b"/>
            <a:pathLst>
              <a:path w="1432174" h="1463268">
                <a:moveTo>
                  <a:pt x="0" y="0"/>
                </a:moveTo>
                <a:lnTo>
                  <a:pt x="1432174" y="0"/>
                </a:lnTo>
                <a:lnTo>
                  <a:pt x="1432174" y="1463269"/>
                </a:lnTo>
                <a:lnTo>
                  <a:pt x="0" y="1463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7" name="Freeform 17">
            <a:extLst>
              <a:ext uri="{FF2B5EF4-FFF2-40B4-BE49-F238E27FC236}">
                <a16:creationId xmlns:a16="http://schemas.microsoft.com/office/drawing/2014/main" id="{4272F244-32AE-EDA4-6263-A5720667F9CA}"/>
              </a:ext>
            </a:extLst>
          </p:cNvPr>
          <p:cNvSpPr/>
          <p:nvPr/>
        </p:nvSpPr>
        <p:spPr>
          <a:xfrm>
            <a:off x="4263040" y="2807022"/>
            <a:ext cx="855057" cy="973500"/>
          </a:xfrm>
          <a:custGeom>
            <a:avLst/>
            <a:gdLst/>
            <a:ahLst/>
            <a:cxnLst/>
            <a:rect l="l" t="t" r="r" b="b"/>
            <a:pathLst>
              <a:path w="1282586" h="1460250">
                <a:moveTo>
                  <a:pt x="0" y="0"/>
                </a:moveTo>
                <a:lnTo>
                  <a:pt x="1282587" y="0"/>
                </a:lnTo>
                <a:lnTo>
                  <a:pt x="1282587" y="1460250"/>
                </a:lnTo>
                <a:lnTo>
                  <a:pt x="0" y="14602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Tree>
    <p:extLst>
      <p:ext uri="{BB962C8B-B14F-4D97-AF65-F5344CB8AC3E}">
        <p14:creationId xmlns:p14="http://schemas.microsoft.com/office/powerpoint/2010/main" val="903438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2.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2122</Words>
  <Application>Microsoft Office PowerPoint</Application>
  <PresentationFormat>Widescreen</PresentationFormat>
  <Paragraphs>217</Paragraphs>
  <Slides>37</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