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360" r:id="rId5"/>
    <p:sldId id="331" r:id="rId6"/>
    <p:sldId id="348" r:id="rId7"/>
    <p:sldId id="290" r:id="rId8"/>
    <p:sldId id="291" r:id="rId9"/>
    <p:sldId id="292" r:id="rId10"/>
    <p:sldId id="293" r:id="rId11"/>
    <p:sldId id="330" r:id="rId12"/>
    <p:sldId id="295" r:id="rId13"/>
    <p:sldId id="296" r:id="rId14"/>
    <p:sldId id="298" r:id="rId15"/>
    <p:sldId id="349" r:id="rId16"/>
    <p:sldId id="299" r:id="rId17"/>
    <p:sldId id="307" r:id="rId18"/>
    <p:sldId id="335" r:id="rId19"/>
    <p:sldId id="301" r:id="rId20"/>
    <p:sldId id="303" r:id="rId21"/>
    <p:sldId id="306" r:id="rId22"/>
    <p:sldId id="304" r:id="rId23"/>
    <p:sldId id="305" r:id="rId24"/>
    <p:sldId id="337" r:id="rId25"/>
    <p:sldId id="364" r:id="rId26"/>
    <p:sldId id="308" r:id="rId27"/>
    <p:sldId id="328" r:id="rId28"/>
    <p:sldId id="338" r:id="rId29"/>
    <p:sldId id="322" r:id="rId30"/>
    <p:sldId id="309" r:id="rId31"/>
    <p:sldId id="339" r:id="rId32"/>
    <p:sldId id="311" r:id="rId33"/>
    <p:sldId id="340" r:id="rId34"/>
    <p:sldId id="313" r:id="rId35"/>
    <p:sldId id="342" r:id="rId36"/>
    <p:sldId id="318" r:id="rId37"/>
    <p:sldId id="319" r:id="rId38"/>
    <p:sldId id="343" r:id="rId39"/>
    <p:sldId id="321" r:id="rId40"/>
    <p:sldId id="323" r:id="rId41"/>
    <p:sldId id="365" r:id="rId42"/>
    <p:sldId id="366" r:id="rId43"/>
    <p:sldId id="36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7724CFA5-970C-4A37-BCFE-5CB41EB9BD4B}"/>
    <pc:docChg chg="undo custSel addSld delSld modSld">
      <pc:chgData name="Alexander Milward" userId="cbb52dd4-e5f6-46c8-9343-7d9428ba7bbb" providerId="ADAL" clId="{7724CFA5-970C-4A37-BCFE-5CB41EB9BD4B}" dt="2025-04-28T08:26:54.514" v="16"/>
      <pc:docMkLst>
        <pc:docMk/>
      </pc:docMkLst>
      <pc:sldChg chg="del">
        <pc:chgData name="Alexander Milward" userId="cbb52dd4-e5f6-46c8-9343-7d9428ba7bbb" providerId="ADAL" clId="{7724CFA5-970C-4A37-BCFE-5CB41EB9BD4B}" dt="2025-04-23T10:30:36.317" v="0" actId="2696"/>
        <pc:sldMkLst>
          <pc:docMk/>
          <pc:sldMk cId="2708108479" sldId="256"/>
        </pc:sldMkLst>
      </pc:sldChg>
      <pc:sldChg chg="del">
        <pc:chgData name="Alexander Milward" userId="cbb52dd4-e5f6-46c8-9343-7d9428ba7bbb" providerId="ADAL" clId="{7724CFA5-970C-4A37-BCFE-5CB41EB9BD4B}" dt="2025-04-23T10:30:36.317" v="0" actId="2696"/>
        <pc:sldMkLst>
          <pc:docMk/>
          <pc:sldMk cId="2926641437" sldId="258"/>
        </pc:sldMkLst>
      </pc:sldChg>
      <pc:sldChg chg="del">
        <pc:chgData name="Alexander Milward" userId="cbb52dd4-e5f6-46c8-9343-7d9428ba7bbb" providerId="ADAL" clId="{7724CFA5-970C-4A37-BCFE-5CB41EB9BD4B}" dt="2025-04-23T10:30:36.317" v="0" actId="2696"/>
        <pc:sldMkLst>
          <pc:docMk/>
          <pc:sldMk cId="2412263294" sldId="263"/>
        </pc:sldMkLst>
      </pc:sldChg>
      <pc:sldChg chg="del">
        <pc:chgData name="Alexander Milward" userId="cbb52dd4-e5f6-46c8-9343-7d9428ba7bbb" providerId="ADAL" clId="{7724CFA5-970C-4A37-BCFE-5CB41EB9BD4B}" dt="2025-04-23T10:30:36.317" v="0" actId="2696"/>
        <pc:sldMkLst>
          <pc:docMk/>
          <pc:sldMk cId="3586371387" sldId="264"/>
        </pc:sldMkLst>
      </pc:sldChg>
      <pc:sldChg chg="del">
        <pc:chgData name="Alexander Milward" userId="cbb52dd4-e5f6-46c8-9343-7d9428ba7bbb" providerId="ADAL" clId="{7724CFA5-970C-4A37-BCFE-5CB41EB9BD4B}" dt="2025-04-23T10:30:36.317" v="0" actId="2696"/>
        <pc:sldMkLst>
          <pc:docMk/>
          <pc:sldMk cId="2021095196" sldId="265"/>
        </pc:sldMkLst>
      </pc:sldChg>
      <pc:sldChg chg="del">
        <pc:chgData name="Alexander Milward" userId="cbb52dd4-e5f6-46c8-9343-7d9428ba7bbb" providerId="ADAL" clId="{7724CFA5-970C-4A37-BCFE-5CB41EB9BD4B}" dt="2025-04-23T10:30:36.317" v="0" actId="2696"/>
        <pc:sldMkLst>
          <pc:docMk/>
          <pc:sldMk cId="1298895861" sldId="266"/>
        </pc:sldMkLst>
      </pc:sldChg>
      <pc:sldChg chg="del">
        <pc:chgData name="Alexander Milward" userId="cbb52dd4-e5f6-46c8-9343-7d9428ba7bbb" providerId="ADAL" clId="{7724CFA5-970C-4A37-BCFE-5CB41EB9BD4B}" dt="2025-04-23T10:30:36.317" v="0" actId="2696"/>
        <pc:sldMkLst>
          <pc:docMk/>
          <pc:sldMk cId="2515326032" sldId="267"/>
        </pc:sldMkLst>
      </pc:sldChg>
      <pc:sldChg chg="del">
        <pc:chgData name="Alexander Milward" userId="cbb52dd4-e5f6-46c8-9343-7d9428ba7bbb" providerId="ADAL" clId="{7724CFA5-970C-4A37-BCFE-5CB41EB9BD4B}" dt="2025-04-23T10:30:36.317" v="0" actId="2696"/>
        <pc:sldMkLst>
          <pc:docMk/>
          <pc:sldMk cId="617912550" sldId="268"/>
        </pc:sldMkLst>
      </pc:sldChg>
      <pc:sldChg chg="del">
        <pc:chgData name="Alexander Milward" userId="cbb52dd4-e5f6-46c8-9343-7d9428ba7bbb" providerId="ADAL" clId="{7724CFA5-970C-4A37-BCFE-5CB41EB9BD4B}" dt="2025-04-23T10:30:41.709" v="1" actId="2696"/>
        <pc:sldMkLst>
          <pc:docMk/>
          <pc:sldMk cId="1196846237" sldId="271"/>
        </pc:sldMkLst>
      </pc:sldChg>
      <pc:sldChg chg="del">
        <pc:chgData name="Alexander Milward" userId="cbb52dd4-e5f6-46c8-9343-7d9428ba7bbb" providerId="ADAL" clId="{7724CFA5-970C-4A37-BCFE-5CB41EB9BD4B}" dt="2025-04-23T10:32:22.483" v="5" actId="2696"/>
        <pc:sldMkLst>
          <pc:docMk/>
          <pc:sldMk cId="903438001" sldId="294"/>
        </pc:sldMkLst>
      </pc:sldChg>
      <pc:sldChg chg="del">
        <pc:chgData name="Alexander Milward" userId="cbb52dd4-e5f6-46c8-9343-7d9428ba7bbb" providerId="ADAL" clId="{7724CFA5-970C-4A37-BCFE-5CB41EB9BD4B}" dt="2025-04-23T10:32:03.426" v="3" actId="2696"/>
        <pc:sldMkLst>
          <pc:docMk/>
          <pc:sldMk cId="2142185638" sldId="297"/>
        </pc:sldMkLst>
      </pc:sldChg>
      <pc:sldChg chg="del">
        <pc:chgData name="Alexander Milward" userId="cbb52dd4-e5f6-46c8-9343-7d9428ba7bbb" providerId="ADAL" clId="{7724CFA5-970C-4A37-BCFE-5CB41EB9BD4B}" dt="2025-04-23T10:34:54.665" v="8" actId="2696"/>
        <pc:sldMkLst>
          <pc:docMk/>
          <pc:sldMk cId="1720631800" sldId="310"/>
        </pc:sldMkLst>
      </pc:sldChg>
      <pc:sldChg chg="del">
        <pc:chgData name="Alexander Milward" userId="cbb52dd4-e5f6-46c8-9343-7d9428ba7bbb" providerId="ADAL" clId="{7724CFA5-970C-4A37-BCFE-5CB41EB9BD4B}" dt="2025-04-23T10:34:54.665" v="8" actId="2696"/>
        <pc:sldMkLst>
          <pc:docMk/>
          <pc:sldMk cId="2577993402" sldId="312"/>
        </pc:sldMkLst>
      </pc:sldChg>
      <pc:sldChg chg="del">
        <pc:chgData name="Alexander Milward" userId="cbb52dd4-e5f6-46c8-9343-7d9428ba7bbb" providerId="ADAL" clId="{7724CFA5-970C-4A37-BCFE-5CB41EB9BD4B}" dt="2025-04-23T10:36:58.662" v="12" actId="2696"/>
        <pc:sldMkLst>
          <pc:docMk/>
          <pc:sldMk cId="3812769501" sldId="314"/>
        </pc:sldMkLst>
      </pc:sldChg>
      <pc:sldChg chg="add del">
        <pc:chgData name="Alexander Milward" userId="cbb52dd4-e5f6-46c8-9343-7d9428ba7bbb" providerId="ADAL" clId="{7724CFA5-970C-4A37-BCFE-5CB41EB9BD4B}" dt="2025-04-23T10:36:48.814" v="11" actId="2696"/>
        <pc:sldMkLst>
          <pc:docMk/>
          <pc:sldMk cId="4216497233" sldId="315"/>
        </pc:sldMkLst>
      </pc:sldChg>
      <pc:sldChg chg="del">
        <pc:chgData name="Alexander Milward" userId="cbb52dd4-e5f6-46c8-9343-7d9428ba7bbb" providerId="ADAL" clId="{7724CFA5-970C-4A37-BCFE-5CB41EB9BD4B}" dt="2025-04-23T10:36:58.662" v="12" actId="2696"/>
        <pc:sldMkLst>
          <pc:docMk/>
          <pc:sldMk cId="150265833" sldId="316"/>
        </pc:sldMkLst>
      </pc:sldChg>
      <pc:sldChg chg="del">
        <pc:chgData name="Alexander Milward" userId="cbb52dd4-e5f6-46c8-9343-7d9428ba7bbb" providerId="ADAL" clId="{7724CFA5-970C-4A37-BCFE-5CB41EB9BD4B}" dt="2025-04-23T10:37:09.368" v="13" actId="2696"/>
        <pc:sldMkLst>
          <pc:docMk/>
          <pc:sldMk cId="2743162233" sldId="317"/>
        </pc:sldMkLst>
      </pc:sldChg>
      <pc:sldChg chg="del">
        <pc:chgData name="Alexander Milward" userId="cbb52dd4-e5f6-46c8-9343-7d9428ba7bbb" providerId="ADAL" clId="{7724CFA5-970C-4A37-BCFE-5CB41EB9BD4B}" dt="2025-04-23T10:37:16.720" v="14" actId="2696"/>
        <pc:sldMkLst>
          <pc:docMk/>
          <pc:sldMk cId="1600074200" sldId="320"/>
        </pc:sldMkLst>
      </pc:sldChg>
      <pc:sldChg chg="del">
        <pc:chgData name="Alexander Milward" userId="cbb52dd4-e5f6-46c8-9343-7d9428ba7bbb" providerId="ADAL" clId="{7724CFA5-970C-4A37-BCFE-5CB41EB9BD4B}" dt="2025-04-23T10:37:41.774" v="15" actId="2696"/>
        <pc:sldMkLst>
          <pc:docMk/>
          <pc:sldMk cId="2085252784" sldId="324"/>
        </pc:sldMkLst>
      </pc:sldChg>
      <pc:sldChg chg="del">
        <pc:chgData name="Alexander Milward" userId="cbb52dd4-e5f6-46c8-9343-7d9428ba7bbb" providerId="ADAL" clId="{7724CFA5-970C-4A37-BCFE-5CB41EB9BD4B}" dt="2025-04-23T10:37:41.774" v="15" actId="2696"/>
        <pc:sldMkLst>
          <pc:docMk/>
          <pc:sldMk cId="2951945151" sldId="325"/>
        </pc:sldMkLst>
      </pc:sldChg>
      <pc:sldChg chg="del">
        <pc:chgData name="Alexander Milward" userId="cbb52dd4-e5f6-46c8-9343-7d9428ba7bbb" providerId="ADAL" clId="{7724CFA5-970C-4A37-BCFE-5CB41EB9BD4B}" dt="2025-04-23T10:37:41.774" v="15" actId="2696"/>
        <pc:sldMkLst>
          <pc:docMk/>
          <pc:sldMk cId="2310979705" sldId="326"/>
        </pc:sldMkLst>
      </pc:sldChg>
      <pc:sldChg chg="del">
        <pc:chgData name="Alexander Milward" userId="cbb52dd4-e5f6-46c8-9343-7d9428ba7bbb" providerId="ADAL" clId="{7724CFA5-970C-4A37-BCFE-5CB41EB9BD4B}" dt="2025-04-23T10:37:41.774" v="15" actId="2696"/>
        <pc:sldMkLst>
          <pc:docMk/>
          <pc:sldMk cId="3345390492" sldId="327"/>
        </pc:sldMkLst>
      </pc:sldChg>
      <pc:sldChg chg="modSp mod">
        <pc:chgData name="Alexander Milward" userId="cbb52dd4-e5f6-46c8-9343-7d9428ba7bbb" providerId="ADAL" clId="{7724CFA5-970C-4A37-BCFE-5CB41EB9BD4B}" dt="2025-04-28T08:26:54.514" v="16"/>
        <pc:sldMkLst>
          <pc:docMk/>
          <pc:sldMk cId="2149700993" sldId="335"/>
        </pc:sldMkLst>
        <pc:spChg chg="mod">
          <ac:chgData name="Alexander Milward" userId="cbb52dd4-e5f6-46c8-9343-7d9428ba7bbb" providerId="ADAL" clId="{7724CFA5-970C-4A37-BCFE-5CB41EB9BD4B}" dt="2025-04-28T08:26:54.514" v="16"/>
          <ac:spMkLst>
            <pc:docMk/>
            <pc:sldMk cId="2149700993" sldId="335"/>
            <ac:spMk id="6" creationId="{14E687C8-733D-CA4D-23ED-8BAA836178DE}"/>
          </ac:spMkLst>
        </pc:spChg>
      </pc:sldChg>
      <pc:sldChg chg="del">
        <pc:chgData name="Alexander Milward" userId="cbb52dd4-e5f6-46c8-9343-7d9428ba7bbb" providerId="ADAL" clId="{7724CFA5-970C-4A37-BCFE-5CB41EB9BD4B}" dt="2025-04-23T10:36:58.662" v="12" actId="2696"/>
        <pc:sldMkLst>
          <pc:docMk/>
          <pc:sldMk cId="4198072820" sldId="341"/>
        </pc:sldMkLst>
      </pc:sldChg>
      <pc:sldChg chg="del">
        <pc:chgData name="Alexander Milward" userId="cbb52dd4-e5f6-46c8-9343-7d9428ba7bbb" providerId="ADAL" clId="{7724CFA5-970C-4A37-BCFE-5CB41EB9BD4B}" dt="2025-04-23T10:31:28.909" v="2" actId="2696"/>
        <pc:sldMkLst>
          <pc:docMk/>
          <pc:sldMk cId="1499262865" sldId="345"/>
        </pc:sldMkLst>
      </pc:sldChg>
      <pc:sldChg chg="del">
        <pc:chgData name="Alexander Milward" userId="cbb52dd4-e5f6-46c8-9343-7d9428ba7bbb" providerId="ADAL" clId="{7724CFA5-970C-4A37-BCFE-5CB41EB9BD4B}" dt="2025-04-23T10:31:28.909" v="2" actId="2696"/>
        <pc:sldMkLst>
          <pc:docMk/>
          <pc:sldMk cId="2968355945" sldId="347"/>
        </pc:sldMkLst>
      </pc:sldChg>
      <pc:sldChg chg="del">
        <pc:chgData name="Alexander Milward" userId="cbb52dd4-e5f6-46c8-9343-7d9428ba7bbb" providerId="ADAL" clId="{7724CFA5-970C-4A37-BCFE-5CB41EB9BD4B}" dt="2025-04-23T10:32:19.532" v="4" actId="2696"/>
        <pc:sldMkLst>
          <pc:docMk/>
          <pc:sldMk cId="1603881435" sldId="350"/>
        </pc:sldMkLst>
      </pc:sldChg>
      <pc:sldChg chg="del">
        <pc:chgData name="Alexander Milward" userId="cbb52dd4-e5f6-46c8-9343-7d9428ba7bbb" providerId="ADAL" clId="{7724CFA5-970C-4A37-BCFE-5CB41EB9BD4B}" dt="2025-04-23T10:30:36.317" v="0" actId="2696"/>
        <pc:sldMkLst>
          <pc:docMk/>
          <pc:sldMk cId="2700140754" sldId="352"/>
        </pc:sldMkLst>
      </pc:sldChg>
      <pc:sldChg chg="del">
        <pc:chgData name="Alexander Milward" userId="cbb52dd4-e5f6-46c8-9343-7d9428ba7bbb" providerId="ADAL" clId="{7724CFA5-970C-4A37-BCFE-5CB41EB9BD4B}" dt="2025-04-23T10:30:36.317" v="0" actId="2696"/>
        <pc:sldMkLst>
          <pc:docMk/>
          <pc:sldMk cId="2043513723" sldId="353"/>
        </pc:sldMkLst>
      </pc:sldChg>
      <pc:sldChg chg="del">
        <pc:chgData name="Alexander Milward" userId="cbb52dd4-e5f6-46c8-9343-7d9428ba7bbb" providerId="ADAL" clId="{7724CFA5-970C-4A37-BCFE-5CB41EB9BD4B}" dt="2025-04-23T10:30:41.709" v="1" actId="2696"/>
        <pc:sldMkLst>
          <pc:docMk/>
          <pc:sldMk cId="304115058" sldId="354"/>
        </pc:sldMkLst>
      </pc:sldChg>
      <pc:sldChg chg="del">
        <pc:chgData name="Alexander Milward" userId="cbb52dd4-e5f6-46c8-9343-7d9428ba7bbb" providerId="ADAL" clId="{7724CFA5-970C-4A37-BCFE-5CB41EB9BD4B}" dt="2025-04-23T10:30:41.709" v="1" actId="2696"/>
        <pc:sldMkLst>
          <pc:docMk/>
          <pc:sldMk cId="2044937136" sldId="355"/>
        </pc:sldMkLst>
      </pc:sldChg>
      <pc:sldChg chg="del">
        <pc:chgData name="Alexander Milward" userId="cbb52dd4-e5f6-46c8-9343-7d9428ba7bbb" providerId="ADAL" clId="{7724CFA5-970C-4A37-BCFE-5CB41EB9BD4B}" dt="2025-04-23T10:30:36.317" v="0" actId="2696"/>
        <pc:sldMkLst>
          <pc:docMk/>
          <pc:sldMk cId="2732932127" sldId="356"/>
        </pc:sldMkLst>
      </pc:sldChg>
      <pc:sldChg chg="del">
        <pc:chgData name="Alexander Milward" userId="cbb52dd4-e5f6-46c8-9343-7d9428ba7bbb" providerId="ADAL" clId="{7724CFA5-970C-4A37-BCFE-5CB41EB9BD4B}" dt="2025-04-23T10:30:36.317" v="0" actId="2696"/>
        <pc:sldMkLst>
          <pc:docMk/>
          <pc:sldMk cId="4283782823" sldId="357"/>
        </pc:sldMkLst>
      </pc:sldChg>
      <pc:sldChg chg="del">
        <pc:chgData name="Alexander Milward" userId="cbb52dd4-e5f6-46c8-9343-7d9428ba7bbb" providerId="ADAL" clId="{7724CFA5-970C-4A37-BCFE-5CB41EB9BD4B}" dt="2025-04-23T10:30:36.317" v="0" actId="2696"/>
        <pc:sldMkLst>
          <pc:docMk/>
          <pc:sldMk cId="1254513404" sldId="359"/>
        </pc:sldMkLst>
      </pc:sldChg>
      <pc:sldChg chg="del">
        <pc:chgData name="Alexander Milward" userId="cbb52dd4-e5f6-46c8-9343-7d9428ba7bbb" providerId="ADAL" clId="{7724CFA5-970C-4A37-BCFE-5CB41EB9BD4B}" dt="2025-04-23T10:30:41.709" v="1" actId="2696"/>
        <pc:sldMkLst>
          <pc:docMk/>
          <pc:sldMk cId="3008689492" sldId="361"/>
        </pc:sldMkLst>
      </pc:sldChg>
      <pc:sldChg chg="del">
        <pc:chgData name="Alexander Milward" userId="cbb52dd4-e5f6-46c8-9343-7d9428ba7bbb" providerId="ADAL" clId="{7724CFA5-970C-4A37-BCFE-5CB41EB9BD4B}" dt="2025-04-23T10:30:41.709" v="1" actId="2696"/>
        <pc:sldMkLst>
          <pc:docMk/>
          <pc:sldMk cId="911313393" sldId="362"/>
        </pc:sldMkLst>
      </pc:sldChg>
      <pc:sldChg chg="del">
        <pc:chgData name="Alexander Milward" userId="cbb52dd4-e5f6-46c8-9343-7d9428ba7bbb" providerId="ADAL" clId="{7724CFA5-970C-4A37-BCFE-5CB41EB9BD4B}" dt="2025-04-23T10:30:41.709" v="1" actId="2696"/>
        <pc:sldMkLst>
          <pc:docMk/>
          <pc:sldMk cId="1603083782" sldId="363"/>
        </pc:sldMkLst>
      </pc:sldChg>
      <pc:sldChg chg="add del">
        <pc:chgData name="Alexander Milward" userId="cbb52dd4-e5f6-46c8-9343-7d9428ba7bbb" providerId="ADAL" clId="{7724CFA5-970C-4A37-BCFE-5CB41EB9BD4B}" dt="2025-04-23T10:33:01.440" v="7" actId="2696"/>
        <pc:sldMkLst>
          <pc:docMk/>
          <pc:sldMk cId="788309708" sldId="364"/>
        </pc:sldMkLst>
      </pc:sldChg>
    </pc:docChg>
  </pc:docChgLst>
  <pc:docChgLst>
    <pc:chgData name="Alexander Milward" userId="cbb52dd4-e5f6-46c8-9343-7d9428ba7bbb" providerId="ADAL" clId="{16FEF41A-D50F-41F7-ACDC-E8984750A3AE}"/>
    <pc:docChg chg="undo custSel addSld delSld modSld">
      <pc:chgData name="Alexander Milward" userId="cbb52dd4-e5f6-46c8-9343-7d9428ba7bbb" providerId="ADAL" clId="{16FEF41A-D50F-41F7-ACDC-E8984750A3AE}" dt="2025-04-23T10:07:33.217" v="331" actId="2696"/>
      <pc:docMkLst>
        <pc:docMk/>
      </pc:docMkLst>
      <pc:sldChg chg="del">
        <pc:chgData name="Alexander Milward" userId="cbb52dd4-e5f6-46c8-9343-7d9428ba7bbb" providerId="ADAL" clId="{16FEF41A-D50F-41F7-ACDC-E8984750A3AE}" dt="2025-04-23T10:07:33.217" v="331" actId="2696"/>
        <pc:sldMkLst>
          <pc:docMk/>
          <pc:sldMk cId="3850298488" sldId="259"/>
        </pc:sldMkLst>
      </pc:sldChg>
      <pc:sldChg chg="del">
        <pc:chgData name="Alexander Milward" userId="cbb52dd4-e5f6-46c8-9343-7d9428ba7bbb" providerId="ADAL" clId="{16FEF41A-D50F-41F7-ACDC-E8984750A3AE}" dt="2025-04-23T10:07:33.217" v="331" actId="2696"/>
        <pc:sldMkLst>
          <pc:docMk/>
          <pc:sldMk cId="4290288293" sldId="260"/>
        </pc:sldMkLst>
      </pc:sldChg>
      <pc:sldChg chg="modSp del mod">
        <pc:chgData name="Alexander Milward" userId="cbb52dd4-e5f6-46c8-9343-7d9428ba7bbb" providerId="ADAL" clId="{16FEF41A-D50F-41F7-ACDC-E8984750A3AE}" dt="2025-04-23T10:07:33.217" v="331" actId="2696"/>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pChg chg="add mod">
          <ac:chgData name="Alexander Milward" userId="cbb52dd4-e5f6-46c8-9343-7d9428ba7bbb" providerId="ADAL" clId="{16FEF41A-D50F-41F7-ACDC-E8984750A3AE}" dt="2025-04-22T09:34:51.441" v="301"/>
          <ac:spMkLst>
            <pc:docMk/>
            <pc:sldMk cId="129317539" sldId="328"/>
            <ac:spMk id="3" creationId="{8F1F89E7-4E96-B5D0-B664-04CC0F9F5560}"/>
          </ac:spMkLst>
        </pc:spChg>
      </pc:sldChg>
      <pc:sldChg chg="del">
        <pc:chgData name="Alexander Milward" userId="cbb52dd4-e5f6-46c8-9343-7d9428ba7bbb" providerId="ADAL" clId="{16FEF41A-D50F-41F7-ACDC-E8984750A3AE}" dt="2025-04-22T14:17:08.439" v="329" actId="2696"/>
        <pc:sldMkLst>
          <pc:docMk/>
          <pc:sldMk cId="335910970" sldId="329"/>
        </pc:sldMkLst>
      </pc:sldChg>
      <pc:sldChg chg="addSp modSp mod">
        <pc:chgData name="Alexander Milward" userId="cbb52dd4-e5f6-46c8-9343-7d9428ba7bbb" providerId="ADAL" clId="{16FEF41A-D50F-41F7-ACDC-E8984750A3AE}" dt="2025-04-22T09:03:07.537" v="169" actId="1076"/>
        <pc:sldMkLst>
          <pc:docMk/>
          <pc:sldMk cId="398124559" sldId="351"/>
        </pc:sldMkLst>
      </pc:sldChg>
      <pc:sldChg chg="addSp delSp modSp add mod">
        <pc:chgData name="Alexander Milward" userId="cbb52dd4-e5f6-46c8-9343-7d9428ba7bbb" providerId="ADAL" clId="{16FEF41A-D50F-41F7-ACDC-E8984750A3AE}" dt="2025-04-22T14:16:39.618" v="328" actId="1076"/>
        <pc:sldMkLst>
          <pc:docMk/>
          <pc:sldMk cId="788309708" sldId="364"/>
        </pc:sldMkLst>
        <pc:spChg chg="add mod">
          <ac:chgData name="Alexander Milward" userId="cbb52dd4-e5f6-46c8-9343-7d9428ba7bbb" providerId="ADAL" clId="{16FEF41A-D50F-41F7-ACDC-E8984750A3AE}" dt="2025-04-22T14:16:39.618" v="328" actId="1076"/>
          <ac:spMkLst>
            <pc:docMk/>
            <pc:sldMk cId="788309708" sldId="364"/>
            <ac:spMk id="5" creationId="{28AFEDB5-FCDE-00B1-DF1C-680075E89E1E}"/>
          </ac:spMkLst>
        </pc:spChg>
      </pc:sldChg>
      <pc:sldChg chg="add">
        <pc:chgData name="Alexander Milward" userId="cbb52dd4-e5f6-46c8-9343-7d9428ba7bbb" providerId="ADAL" clId="{16FEF41A-D50F-41F7-ACDC-E8984750A3AE}" dt="2025-04-23T10:06:58.840" v="330"/>
        <pc:sldMkLst>
          <pc:docMk/>
          <pc:sldMk cId="2880790730" sldId="365"/>
        </pc:sldMkLst>
      </pc:sldChg>
      <pc:sldChg chg="add">
        <pc:chgData name="Alexander Milward" userId="cbb52dd4-e5f6-46c8-9343-7d9428ba7bbb" providerId="ADAL" clId="{16FEF41A-D50F-41F7-ACDC-E8984750A3AE}" dt="2025-04-23T10:06:58.840" v="330"/>
        <pc:sldMkLst>
          <pc:docMk/>
          <pc:sldMk cId="1710240731" sldId="366"/>
        </pc:sldMkLst>
      </pc:sldChg>
      <pc:sldChg chg="add">
        <pc:chgData name="Alexander Milward" userId="cbb52dd4-e5f6-46c8-9343-7d9428ba7bbb" providerId="ADAL" clId="{16FEF41A-D50F-41F7-ACDC-E8984750A3AE}" dt="2025-04-23T10:06:58.840" v="330"/>
        <pc:sldMkLst>
          <pc:docMk/>
          <pc:sldMk cId="2173067170" sldId="367"/>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pChg chg="mod">
          <ac:chgData name="Chloe Rodic" userId="85c4b904-cf81-48ab-b314-8f3c795b453b" providerId="ADAL" clId="{A5FDD892-8963-4A35-95CA-D01A702E69D1}" dt="2025-04-11T09:39:03.366" v="71" actId="1076"/>
          <ac:spMkLst>
            <pc:docMk/>
            <pc:sldMk cId="3340900492" sldId="309"/>
            <ac:spMk id="2" creationId="{B29021C7-3FF0-DFE1-6B86-4FE967ADD6CF}"/>
          </ac:spMkLst>
        </pc:spChg>
        <pc:spChg chg="mod">
          <ac:chgData name="Chloe Rodic" userId="85c4b904-cf81-48ab-b314-8f3c795b453b" providerId="ADAL" clId="{A5FDD892-8963-4A35-95CA-D01A702E69D1}" dt="2025-04-11T09:39:03.366" v="71" actId="1076"/>
          <ac:spMkLst>
            <pc:docMk/>
            <pc:sldMk cId="3340900492" sldId="309"/>
            <ac:spMk id="3" creationId="{758F2AF6-09FF-0007-2706-DAF12BD8D9BB}"/>
          </ac:spMkLst>
        </pc:spChg>
        <pc:spChg chg="mod">
          <ac:chgData name="Chloe Rodic" userId="85c4b904-cf81-48ab-b314-8f3c795b453b" providerId="ADAL" clId="{A5FDD892-8963-4A35-95CA-D01A702E69D1}" dt="2025-04-11T09:39:08.451" v="72" actId="1076"/>
          <ac:spMkLst>
            <pc:docMk/>
            <pc:sldMk cId="3340900492" sldId="309"/>
            <ac:spMk id="4" creationId="{B2B94EEC-60A5-5EA4-B57D-1BD0529FB776}"/>
          </ac:spMkLst>
        </pc:spChg>
        <pc:spChg chg="mod">
          <ac:chgData name="Chloe Rodic" userId="85c4b904-cf81-48ab-b314-8f3c795b453b" providerId="ADAL" clId="{A5FDD892-8963-4A35-95CA-D01A702E69D1}" dt="2025-04-11T09:39:03.366" v="71" actId="1076"/>
          <ac:spMkLst>
            <pc:docMk/>
            <pc:sldMk cId="3340900492" sldId="309"/>
            <ac:spMk id="7" creationId="{2C99C2D4-45E2-7D66-4CD1-3F6AF7ED27E7}"/>
          </ac:spMkLst>
        </pc:spChg>
        <pc:spChg chg="mod">
          <ac:chgData name="Chloe Rodic" userId="85c4b904-cf81-48ab-b314-8f3c795b453b" providerId="ADAL" clId="{A5FDD892-8963-4A35-95CA-D01A702E69D1}" dt="2025-04-11T09:39:03.366" v="71" actId="1076"/>
          <ac:spMkLst>
            <pc:docMk/>
            <pc:sldMk cId="3340900492" sldId="309"/>
            <ac:spMk id="9" creationId="{8DB7D61B-68C3-3032-5A54-B291433188E5}"/>
          </ac:spMkLst>
        </pc:spChg>
        <pc:spChg chg="mod">
          <ac:chgData name="Chloe Rodic" userId="85c4b904-cf81-48ab-b314-8f3c795b453b" providerId="ADAL" clId="{A5FDD892-8963-4A35-95CA-D01A702E69D1}" dt="2025-04-11T09:39:03.366" v="71" actId="1076"/>
          <ac:spMkLst>
            <pc:docMk/>
            <pc:sldMk cId="3340900492" sldId="309"/>
            <ac:spMk id="11" creationId="{A02876D2-FF51-C503-9C07-491F17C450DF}"/>
          </ac:spMkLst>
        </pc:spChg>
        <pc:spChg chg="mod">
          <ac:chgData name="Chloe Rodic" userId="85c4b904-cf81-48ab-b314-8f3c795b453b" providerId="ADAL" clId="{A5FDD892-8963-4A35-95CA-D01A702E69D1}" dt="2025-04-11T09:39:03.366" v="71" actId="1076"/>
          <ac:spMkLst>
            <pc:docMk/>
            <pc:sldMk cId="3340900492" sldId="309"/>
            <ac:spMk id="12" creationId="{A827769E-BD4A-380F-F5AC-0D3BE006C01A}"/>
          </ac:spMkLst>
        </pc:spChg>
        <pc:grpChg chg="mod">
          <ac:chgData name="Chloe Rodic" userId="85c4b904-cf81-48ab-b314-8f3c795b453b" providerId="ADAL" clId="{A5FDD892-8963-4A35-95CA-D01A702E69D1}" dt="2025-04-11T09:39:03.366" v="71" actId="1076"/>
          <ac:grpSpMkLst>
            <pc:docMk/>
            <pc:sldMk cId="3340900492" sldId="309"/>
            <ac:grpSpMk id="13" creationId="{876B83FA-7EB5-5BA4-C8ED-9F0F1A3643F6}"/>
          </ac:grpSpMkLst>
        </pc:grpChg>
        <pc:picChg chg="mod">
          <ac:chgData name="Chloe Rodic" userId="85c4b904-cf81-48ab-b314-8f3c795b453b" providerId="ADAL" clId="{A5FDD892-8963-4A35-95CA-D01A702E69D1}" dt="2025-04-11T09:38:39.609" v="68" actId="34135"/>
          <ac:picMkLst>
            <pc:docMk/>
            <pc:sldMk cId="3340900492" sldId="309"/>
            <ac:picMk id="14" creationId="{AB553EA1-5A24-77D5-BF69-106132DAEC94}"/>
          </ac:picMkLst>
        </pc:picChg>
        <pc:picChg chg="mod">
          <ac:chgData name="Chloe Rodic" userId="85c4b904-cf81-48ab-b314-8f3c795b453b" providerId="ADAL" clId="{A5FDD892-8963-4A35-95CA-D01A702E69D1}" dt="2025-04-11T09:39:03.366" v="71" actId="1076"/>
          <ac:picMkLst>
            <pc:docMk/>
            <pc:sldMk cId="3340900492" sldId="309"/>
            <ac:picMk id="24" creationId="{442A9CA5-F7DC-0B42-596C-D469954E050B}"/>
          </ac:picMkLst>
        </pc:picChg>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pChg chg="mod">
          <ac:chgData name="Alexander Milward" userId="cbb52dd4-e5f6-46c8-9343-7d9428ba7bbb" providerId="ADAL" clId="{822AAC4F-58B6-4B0E-A518-7FEB16CE6D63}" dt="2025-03-17T14:17:41.847" v="26" actId="948"/>
          <ac:spMkLst>
            <pc:docMk/>
            <pc:sldMk cId="1705024923" sldId="295"/>
            <ac:spMk id="3" creationId="{22796E2D-4744-C358-50D9-BDD5C5C236C6}"/>
          </ac:spMkLst>
        </pc:spChg>
        <pc:spChg chg="mod">
          <ac:chgData name="Alexander Milward" userId="cbb52dd4-e5f6-46c8-9343-7d9428ba7bbb" providerId="ADAL" clId="{822AAC4F-58B6-4B0E-A518-7FEB16CE6D63}" dt="2025-03-17T14:17:41.847" v="26" actId="948"/>
          <ac:spMkLst>
            <pc:docMk/>
            <pc:sldMk cId="1705024923" sldId="295"/>
            <ac:spMk id="4" creationId="{4E4BAAD9-71B2-EC8E-085C-4D025C370836}"/>
          </ac:spMkLst>
        </pc:spChg>
        <pc:spChg chg="mod">
          <ac:chgData name="Alexander Milward" userId="cbb52dd4-e5f6-46c8-9343-7d9428ba7bbb" providerId="ADAL" clId="{822AAC4F-58B6-4B0E-A518-7FEB16CE6D63}" dt="2025-03-17T14:17:41.847" v="26" actId="948"/>
          <ac:spMkLst>
            <pc:docMk/>
            <pc:sldMk cId="1705024923" sldId="295"/>
            <ac:spMk id="12" creationId="{6E5FB71B-360B-C047-65A1-767400F49CFD}"/>
          </ac:spMkLst>
        </pc:spChg>
        <pc:spChg chg="mod">
          <ac:chgData name="Alexander Milward" userId="cbb52dd4-e5f6-46c8-9343-7d9428ba7bbb" providerId="ADAL" clId="{822AAC4F-58B6-4B0E-A518-7FEB16CE6D63}" dt="2025-03-17T14:17:41.847" v="26" actId="948"/>
          <ac:spMkLst>
            <pc:docMk/>
            <pc:sldMk cId="1705024923" sldId="295"/>
            <ac:spMk id="13" creationId="{D2F9CA2C-A7DE-E15C-FE4E-EE7D362DC0EE}"/>
          </ac:spMkLst>
        </pc:spChg>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pChg chg="mod">
          <ac:chgData name="Alexander Milward" userId="cbb52dd4-e5f6-46c8-9343-7d9428ba7bbb" providerId="ADAL" clId="{822AAC4F-58B6-4B0E-A518-7FEB16CE6D63}" dt="2025-03-17T14:28:41.791" v="188" actId="948"/>
          <ac:spMkLst>
            <pc:docMk/>
            <pc:sldMk cId="3340900492" sldId="309"/>
            <ac:spMk id="2" creationId="{B29021C7-3FF0-DFE1-6B86-4FE967ADD6CF}"/>
          </ac:spMkLst>
        </pc:spChg>
        <pc:spChg chg="mod">
          <ac:chgData name="Alexander Milward" userId="cbb52dd4-e5f6-46c8-9343-7d9428ba7bbb" providerId="ADAL" clId="{822AAC4F-58B6-4B0E-A518-7FEB16CE6D63}" dt="2025-03-17T14:28:41.791" v="188" actId="948"/>
          <ac:spMkLst>
            <pc:docMk/>
            <pc:sldMk cId="3340900492" sldId="309"/>
            <ac:spMk id="3" creationId="{758F2AF6-09FF-0007-2706-DAF12BD8D9BB}"/>
          </ac:spMkLst>
        </pc:spChg>
        <pc:spChg chg="mod">
          <ac:chgData name="Alexander Milward" userId="cbb52dd4-e5f6-46c8-9343-7d9428ba7bbb" providerId="ADAL" clId="{822AAC4F-58B6-4B0E-A518-7FEB16CE6D63}" dt="2025-03-17T14:28:41.791" v="188" actId="948"/>
          <ac:spMkLst>
            <pc:docMk/>
            <pc:sldMk cId="3340900492" sldId="309"/>
            <ac:spMk id="12" creationId="{A827769E-BD4A-380F-F5AC-0D3BE006C01A}"/>
          </ac:spMkLst>
        </pc:spChg>
      </pc:sldChg>
      <pc:sldChg chg="modSp mod">
        <pc:chgData name="Alexander Milward" userId="cbb52dd4-e5f6-46c8-9343-7d9428ba7bbb" providerId="ADAL" clId="{822AAC4F-58B6-4B0E-A518-7FEB16CE6D63}" dt="2025-03-17T14:28:59.590" v="189" actId="948"/>
        <pc:sldMkLst>
          <pc:docMk/>
          <pc:sldMk cId="1720631800" sldId="310"/>
        </pc:sldMkLst>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pChg chg="mod">
          <ac:chgData name="Alexander Milward" userId="cbb52dd4-e5f6-46c8-9343-7d9428ba7bbb" providerId="ADAL" clId="{822AAC4F-58B6-4B0E-A518-7FEB16CE6D63}" dt="2025-03-17T14:29:38.129" v="192" actId="948"/>
          <ac:spMkLst>
            <pc:docMk/>
            <pc:sldMk cId="3696715673" sldId="313"/>
            <ac:spMk id="18" creationId="{D67D66FB-4DBE-9E71-B49E-414E136B8FC3}"/>
          </ac:spMkLst>
        </pc:spChg>
        <pc:spChg chg="mod">
          <ac:chgData name="Alexander Milward" userId="cbb52dd4-e5f6-46c8-9343-7d9428ba7bbb" providerId="ADAL" clId="{822AAC4F-58B6-4B0E-A518-7FEB16CE6D63}" dt="2025-03-17T14:29:38.129" v="192" actId="948"/>
          <ac:spMkLst>
            <pc:docMk/>
            <pc:sldMk cId="3696715673" sldId="313"/>
            <ac:spMk id="21" creationId="{4132C42E-B901-CF18-87DB-BF9EF7E87A38}"/>
          </ac:spMkLst>
        </pc:spChg>
        <pc:spChg chg="mod">
          <ac:chgData name="Alexander Milward" userId="cbb52dd4-e5f6-46c8-9343-7d9428ba7bbb" providerId="ADAL" clId="{822AAC4F-58B6-4B0E-A518-7FEB16CE6D63}" dt="2025-03-17T14:29:38.129" v="192" actId="948"/>
          <ac:spMkLst>
            <pc:docMk/>
            <pc:sldMk cId="3696715673" sldId="313"/>
            <ac:spMk id="22" creationId="{A7152251-E9F8-6C6E-4BEB-D8E356CEA79E}"/>
          </ac:spMkLst>
        </pc:spChg>
        <pc:spChg chg="mod">
          <ac:chgData name="Alexander Milward" userId="cbb52dd4-e5f6-46c8-9343-7d9428ba7bbb" providerId="ADAL" clId="{822AAC4F-58B6-4B0E-A518-7FEB16CE6D63}" dt="2025-03-17T14:29:38.129" v="192" actId="948"/>
          <ac:spMkLst>
            <pc:docMk/>
            <pc:sldMk cId="3696715673" sldId="313"/>
            <ac:spMk id="27" creationId="{89D4CF5E-52BF-82AF-599D-CFEF389B5F91}"/>
          </ac:spMkLst>
        </pc:spChg>
        <pc:spChg chg="mod">
          <ac:chgData name="Alexander Milward" userId="cbb52dd4-e5f6-46c8-9343-7d9428ba7bbb" providerId="ADAL" clId="{822AAC4F-58B6-4B0E-A518-7FEB16CE6D63}" dt="2025-03-17T14:29:38.129" v="192" actId="948"/>
          <ac:spMkLst>
            <pc:docMk/>
            <pc:sldMk cId="3696715673" sldId="313"/>
            <ac:spMk id="29" creationId="{8092B7DF-15F8-04CA-E729-E22D44126322}"/>
          </ac:spMkLst>
        </pc:spChg>
      </pc:sldChg>
      <pc:sldChg chg="modSp mod">
        <pc:chgData name="Alexander Milward" userId="cbb52dd4-e5f6-46c8-9343-7d9428ba7bbb" providerId="ADAL" clId="{822AAC4F-58B6-4B0E-A518-7FEB16CE6D63}" dt="2025-03-17T14:32:01.577" v="212" actId="20577"/>
        <pc:sldMkLst>
          <pc:docMk/>
          <pc:sldMk cId="3812769501" sldId="314"/>
        </pc:sldMkLst>
      </pc:sldChg>
      <pc:sldChg chg="modSp mod">
        <pc:chgData name="Alexander Milward" userId="cbb52dd4-e5f6-46c8-9343-7d9428ba7bbb" providerId="ADAL" clId="{822AAC4F-58B6-4B0E-A518-7FEB16CE6D63}" dt="2025-03-17T14:30:40.793" v="202" actId="1076"/>
        <pc:sldMkLst>
          <pc:docMk/>
          <pc:sldMk cId="4216497233" sldId="315"/>
        </pc:sldMkLst>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pChg chg="mod">
          <ac:chgData name="Alexander Milward" userId="cbb52dd4-e5f6-46c8-9343-7d9428ba7bbb" providerId="ADAL" clId="{822AAC4F-58B6-4B0E-A518-7FEB16CE6D63}" dt="2025-03-17T14:33:54.246" v="221" actId="948"/>
          <ac:spMkLst>
            <pc:docMk/>
            <pc:sldMk cId="2470063987" sldId="318"/>
            <ac:spMk id="3" creationId="{8EEAA46B-E2F6-615D-CB30-9D8DC7C75194}"/>
          </ac:spMkLst>
        </pc:spChg>
        <pc:spChg chg="mod">
          <ac:chgData name="Alexander Milward" userId="cbb52dd4-e5f6-46c8-9343-7d9428ba7bbb" providerId="ADAL" clId="{822AAC4F-58B6-4B0E-A518-7FEB16CE6D63}" dt="2025-03-17T14:33:54.246" v="221" actId="948"/>
          <ac:spMkLst>
            <pc:docMk/>
            <pc:sldMk cId="2470063987" sldId="318"/>
            <ac:spMk id="4" creationId="{7C00E82E-BC95-7A03-9C02-A9E49E414DD3}"/>
          </ac:spMkLst>
        </pc:spChg>
        <pc:spChg chg="mod">
          <ac:chgData name="Alexander Milward" userId="cbb52dd4-e5f6-46c8-9343-7d9428ba7bbb" providerId="ADAL" clId="{822AAC4F-58B6-4B0E-A518-7FEB16CE6D63}" dt="2025-03-17T14:33:54.246" v="221" actId="948"/>
          <ac:spMkLst>
            <pc:docMk/>
            <pc:sldMk cId="2470063987" sldId="318"/>
            <ac:spMk id="12" creationId="{772CCAC3-A7F7-99C7-FBC5-9B0B93C95A01}"/>
          </ac:spMkLst>
        </pc:spChg>
        <pc:spChg chg="mod">
          <ac:chgData name="Alexander Milward" userId="cbb52dd4-e5f6-46c8-9343-7d9428ba7bbb" providerId="ADAL" clId="{822AAC4F-58B6-4B0E-A518-7FEB16CE6D63}" dt="2025-03-17T14:33:54.246" v="221" actId="948"/>
          <ac:spMkLst>
            <pc:docMk/>
            <pc:sldMk cId="2470063987" sldId="318"/>
            <ac:spMk id="13" creationId="{A4A4D948-5266-3126-5939-C6025DD6BE7F}"/>
          </ac:spMkLst>
        </pc:spChg>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ldChg>
      <pc:sldChg chg="modSp mod">
        <pc:chgData name="Alexander Milward" userId="cbb52dd4-e5f6-46c8-9343-7d9428ba7bbb" providerId="ADAL" clId="{822AAC4F-58B6-4B0E-A518-7FEB16CE6D63}" dt="2025-03-17T14:35:25.860" v="229" actId="1035"/>
        <pc:sldMkLst>
          <pc:docMk/>
          <pc:sldMk cId="845705687" sldId="321"/>
        </pc:sldMkLst>
        <pc:spChg chg="mod">
          <ac:chgData name="Alexander Milward" userId="cbb52dd4-e5f6-46c8-9343-7d9428ba7bbb" providerId="ADAL" clId="{822AAC4F-58B6-4B0E-A518-7FEB16CE6D63}" dt="2025-03-17T14:35:25.860" v="229" actId="1035"/>
          <ac:spMkLst>
            <pc:docMk/>
            <pc:sldMk cId="845705687" sldId="321"/>
            <ac:spMk id="18" creationId="{202FDC20-37C4-55D8-F8E4-5E7EF655D0DF}"/>
          </ac:spMkLst>
        </pc:spChg>
        <pc:spChg chg="mod">
          <ac:chgData name="Alexander Milward" userId="cbb52dd4-e5f6-46c8-9343-7d9428ba7bbb" providerId="ADAL" clId="{822AAC4F-58B6-4B0E-A518-7FEB16CE6D63}" dt="2025-03-17T14:35:25.860" v="229" actId="1035"/>
          <ac:spMkLst>
            <pc:docMk/>
            <pc:sldMk cId="845705687" sldId="321"/>
            <ac:spMk id="21" creationId="{6215887F-3BE1-84B2-DD44-20826EB9756B}"/>
          </ac:spMkLst>
        </pc:spChg>
        <pc:spChg chg="mod">
          <ac:chgData name="Alexander Milward" userId="cbb52dd4-e5f6-46c8-9343-7d9428ba7bbb" providerId="ADAL" clId="{822AAC4F-58B6-4B0E-A518-7FEB16CE6D63}" dt="2025-03-17T14:35:25.860" v="229" actId="1035"/>
          <ac:spMkLst>
            <pc:docMk/>
            <pc:sldMk cId="845705687" sldId="321"/>
            <ac:spMk id="22" creationId="{47764C58-5E54-4909-C2D0-4433FB4B337A}"/>
          </ac:spMkLst>
        </pc:spChg>
        <pc:spChg chg="mod">
          <ac:chgData name="Alexander Milward" userId="cbb52dd4-e5f6-46c8-9343-7d9428ba7bbb" providerId="ADAL" clId="{822AAC4F-58B6-4B0E-A518-7FEB16CE6D63}" dt="2025-03-17T14:35:25.860" v="229" actId="1035"/>
          <ac:spMkLst>
            <pc:docMk/>
            <pc:sldMk cId="845705687" sldId="321"/>
            <ac:spMk id="27" creationId="{64D4AEDD-3643-12A9-96D1-F772DC485238}"/>
          </ac:spMkLst>
        </pc:spChg>
        <pc:spChg chg="mod">
          <ac:chgData name="Alexander Milward" userId="cbb52dd4-e5f6-46c8-9343-7d9428ba7bbb" providerId="ADAL" clId="{822AAC4F-58B6-4B0E-A518-7FEB16CE6D63}" dt="2025-03-17T14:35:25.860" v="229" actId="1035"/>
          <ac:spMkLst>
            <pc:docMk/>
            <pc:sldMk cId="845705687" sldId="321"/>
            <ac:spMk id="29" creationId="{FAA7B67E-B986-01D4-54EC-0BB47DBDDB60}"/>
          </ac:spMkLst>
        </pc:spChg>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pChg chg="mod">
          <ac:chgData name="Alexander Milward" userId="cbb52dd4-e5f6-46c8-9343-7d9428ba7bbb" providerId="ADAL" clId="{822AAC4F-58B6-4B0E-A518-7FEB16CE6D63}" dt="2025-03-17T14:35:53.788" v="232" actId="1076"/>
          <ac:spMkLst>
            <pc:docMk/>
            <pc:sldMk cId="2070498409" sldId="323"/>
            <ac:spMk id="2" creationId="{D5B93F1B-7C4F-3387-9CA3-3E8A1105C29F}"/>
          </ac:spMkLst>
        </pc:spChg>
        <pc:spChg chg="mod">
          <ac:chgData name="Alexander Milward" userId="cbb52dd4-e5f6-46c8-9343-7d9428ba7bbb" providerId="ADAL" clId="{822AAC4F-58B6-4B0E-A518-7FEB16CE6D63}" dt="2025-03-17T14:35:42.811" v="230" actId="948"/>
          <ac:spMkLst>
            <pc:docMk/>
            <pc:sldMk cId="2070498409" sldId="323"/>
            <ac:spMk id="3" creationId="{43D0C92D-83E0-B379-D32F-5CA631DAA06F}"/>
          </ac:spMkLst>
        </pc:spChg>
        <pc:spChg chg="mod">
          <ac:chgData name="Alexander Milward" userId="cbb52dd4-e5f6-46c8-9343-7d9428ba7bbb" providerId="ADAL" clId="{822AAC4F-58B6-4B0E-A518-7FEB16CE6D63}" dt="2025-03-17T14:35:42.811" v="230" actId="948"/>
          <ac:spMkLst>
            <pc:docMk/>
            <pc:sldMk cId="2070498409" sldId="323"/>
            <ac:spMk id="12" creationId="{1CECF6D2-6A60-AA9D-E99B-9B4E9381A3CF}"/>
          </ac:spMkLst>
        </pc:spChg>
      </pc:sldChg>
      <pc:sldChg chg="modSp mod">
        <pc:chgData name="Alexander Milward" userId="cbb52dd4-e5f6-46c8-9343-7d9428ba7bbb" providerId="ADAL" clId="{822AAC4F-58B6-4B0E-A518-7FEB16CE6D63}" dt="2025-03-17T14:36:11.824" v="233" actId="948"/>
        <pc:sldMkLst>
          <pc:docMk/>
          <pc:sldMk cId="2085252784" sldId="324"/>
        </pc:sldMkLst>
      </pc:sldChg>
      <pc:sldChg chg="modSp mod">
        <pc:chgData name="Alexander Milward" userId="cbb52dd4-e5f6-46c8-9343-7d9428ba7bbb" providerId="ADAL" clId="{822AAC4F-58B6-4B0E-A518-7FEB16CE6D63}" dt="2025-03-17T14:36:24.540" v="234" actId="948"/>
        <pc:sldMkLst>
          <pc:docMk/>
          <pc:sldMk cId="2951945151" sldId="325"/>
        </pc:sldMkLst>
      </pc:sldChg>
      <pc:sldChg chg="modSp mod">
        <pc:chgData name="Alexander Milward" userId="cbb52dd4-e5f6-46c8-9343-7d9428ba7bbb" providerId="ADAL" clId="{822AAC4F-58B6-4B0E-A518-7FEB16CE6D63}" dt="2025-03-17T14:36:42.461" v="235" actId="948"/>
        <pc:sldMkLst>
          <pc:docMk/>
          <pc:sldMk cId="2310979705" sldId="326"/>
        </pc:sldMkLst>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pChg chg="mod">
          <ac:chgData name="Alexander Milward" userId="cbb52dd4-e5f6-46c8-9343-7d9428ba7bbb" providerId="ADAL" clId="{822AAC4F-58B6-4B0E-A518-7FEB16CE6D63}" dt="2025-03-17T14:28:10.883" v="186" actId="948"/>
          <ac:spMkLst>
            <pc:docMk/>
            <pc:sldMk cId="129317539" sldId="328"/>
            <ac:spMk id="2" creationId="{A180AFE5-40DF-D79B-401F-5C7B719C5305}"/>
          </ac:spMkLst>
        </pc:spChg>
        <pc:spChg chg="mod">
          <ac:chgData name="Alexander Milward" userId="cbb52dd4-e5f6-46c8-9343-7d9428ba7bbb" providerId="ADAL" clId="{822AAC4F-58B6-4B0E-A518-7FEB16CE6D63}" dt="2025-03-17T14:28:10.883" v="186" actId="948"/>
          <ac:spMkLst>
            <pc:docMk/>
            <pc:sldMk cId="129317539" sldId="328"/>
            <ac:spMk id="12" creationId="{6EC8165A-EAE3-9304-9AD8-8DDEFDF3C26E}"/>
          </ac:spMkLst>
        </pc:spChg>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pChg chg="mod">
          <ac:chgData name="Alexander Milward" userId="cbb52dd4-e5f6-46c8-9343-7d9428ba7bbb" providerId="ADAL" clId="{78B52457-ECFA-4CBA-91A4-E82E2AA81BE0}" dt="2025-03-17T10:03:35.420" v="264" actId="20577"/>
          <ac:spMkLst>
            <pc:docMk/>
            <pc:sldMk cId="1705024923" sldId="295"/>
            <ac:spMk id="4" creationId="{4E4BAAD9-71B2-EC8E-085C-4D025C370836}"/>
          </ac:spMkLst>
        </pc:spChg>
        <pc:spChg chg="mod">
          <ac:chgData name="Alexander Milward" userId="cbb52dd4-e5f6-46c8-9343-7d9428ba7bbb" providerId="ADAL" clId="{78B52457-ECFA-4CBA-91A4-E82E2AA81BE0}" dt="2025-03-17T11:28:40.435" v="830" actId="1076"/>
          <ac:spMkLst>
            <pc:docMk/>
            <pc:sldMk cId="1705024923" sldId="295"/>
            <ac:spMk id="6" creationId="{77D15010-C0AD-4224-DDD4-F5BF6BA01E0D}"/>
          </ac:spMkLst>
        </pc:spChg>
        <pc:spChg chg="mod">
          <ac:chgData name="Alexander Milward" userId="cbb52dd4-e5f6-46c8-9343-7d9428ba7bbb" providerId="ADAL" clId="{78B52457-ECFA-4CBA-91A4-E82E2AA81BE0}" dt="2025-03-17T10:03:59.371" v="265" actId="20577"/>
          <ac:spMkLst>
            <pc:docMk/>
            <pc:sldMk cId="1705024923" sldId="295"/>
            <ac:spMk id="13" creationId="{D2F9CA2C-A7DE-E15C-FE4E-EE7D362DC0EE}"/>
          </ac:spMkLst>
        </pc:spChg>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pChg chg="mod">
          <ac:chgData name="Alexander Milward" userId="cbb52dd4-e5f6-46c8-9343-7d9428ba7bbb" providerId="ADAL" clId="{78B52457-ECFA-4CBA-91A4-E82E2AA81BE0}" dt="2025-03-17T10:46:04.314" v="609" actId="1076"/>
          <ac:spMkLst>
            <pc:docMk/>
            <pc:sldMk cId="3340900492" sldId="309"/>
            <ac:spMk id="3" creationId="{758F2AF6-09FF-0007-2706-DAF12BD8D9BB}"/>
          </ac:spMkLst>
        </pc:spChg>
        <pc:spChg chg="add mod">
          <ac:chgData name="Alexander Milward" userId="cbb52dd4-e5f6-46c8-9343-7d9428ba7bbb" providerId="ADAL" clId="{78B52457-ECFA-4CBA-91A4-E82E2AA81BE0}" dt="2025-03-17T11:58:44.710" v="1042" actId="1076"/>
          <ac:spMkLst>
            <pc:docMk/>
            <pc:sldMk cId="3340900492" sldId="309"/>
            <ac:spMk id="5" creationId="{203EF6B9-9173-F03B-F7D9-65D3EEC25C40}"/>
          </ac:spMkLst>
        </pc:spChg>
        <pc:spChg chg="mod">
          <ac:chgData name="Alexander Milward" userId="cbb52dd4-e5f6-46c8-9343-7d9428ba7bbb" providerId="ADAL" clId="{78B52457-ECFA-4CBA-91A4-E82E2AA81BE0}" dt="2025-03-17T10:45:51.152" v="607" actId="1076"/>
          <ac:spMkLst>
            <pc:docMk/>
            <pc:sldMk cId="3340900492" sldId="309"/>
            <ac:spMk id="12" creationId="{A827769E-BD4A-380F-F5AC-0D3BE006C01A}"/>
          </ac:spMkLst>
        </pc:spChg>
        <pc:spChg chg="add mod">
          <ac:chgData name="Alexander Milward" userId="cbb52dd4-e5f6-46c8-9343-7d9428ba7bbb" providerId="ADAL" clId="{78B52457-ECFA-4CBA-91A4-E82E2AA81BE0}" dt="2025-03-17T11:58:34.153" v="1040"/>
          <ac:spMkLst>
            <pc:docMk/>
            <pc:sldMk cId="3340900492" sldId="309"/>
            <ac:spMk id="23" creationId="{7542CE51-8010-9F3A-7CD0-5FA96363EC4A}"/>
          </ac:spMkLst>
        </pc:spChg>
      </pc:sldChg>
      <pc:sldChg chg="addSp delSp modSp mod">
        <pc:chgData name="Alexander Milward" userId="cbb52dd4-e5f6-46c8-9343-7d9428ba7bbb" providerId="ADAL" clId="{78B52457-ECFA-4CBA-91A4-E82E2AA81BE0}" dt="2025-03-17T12:03:25.399" v="1071" actId="478"/>
        <pc:sldMkLst>
          <pc:docMk/>
          <pc:sldMk cId="1720631800" sldId="310"/>
        </pc:sldMkLst>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spChg chg="add mod">
          <ac:chgData name="Alexander Milward" userId="cbb52dd4-e5f6-46c8-9343-7d9428ba7bbb" providerId="ADAL" clId="{78B52457-ECFA-4CBA-91A4-E82E2AA81BE0}" dt="2025-03-17T12:09:41.636" v="1110" actId="20577"/>
          <ac:spMkLst>
            <pc:docMk/>
            <pc:sldMk cId="3696715673" sldId="313"/>
            <ac:spMk id="2" creationId="{1105AF67-816F-F5F5-7A3E-978CA4A4A471}"/>
          </ac:spMkLst>
        </pc:spChg>
        <pc:spChg chg="add mod">
          <ac:chgData name="Alexander Milward" userId="cbb52dd4-e5f6-46c8-9343-7d9428ba7bbb" providerId="ADAL" clId="{78B52457-ECFA-4CBA-91A4-E82E2AA81BE0}" dt="2025-03-17T12:09:12.276" v="1105"/>
          <ac:spMkLst>
            <pc:docMk/>
            <pc:sldMk cId="3696715673" sldId="313"/>
            <ac:spMk id="5" creationId="{3E33574C-7CEA-797A-E30A-634A7133524C}"/>
          </ac:spMkLst>
        </pc:spChg>
        <pc:spChg chg="mod">
          <ac:chgData name="Alexander Milward" userId="cbb52dd4-e5f6-46c8-9343-7d9428ba7bbb" providerId="ADAL" clId="{78B52457-ECFA-4CBA-91A4-E82E2AA81BE0}" dt="2025-03-17T12:47:34.254" v="1355" actId="20577"/>
          <ac:spMkLst>
            <pc:docMk/>
            <pc:sldMk cId="3696715673" sldId="313"/>
            <ac:spMk id="21" creationId="{4132C42E-B901-CF18-87DB-BF9EF7E87A38}"/>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ldChg>
      <pc:sldChg chg="addSp delSp modSp mod">
        <pc:chgData name="Alexander Milward" userId="cbb52dd4-e5f6-46c8-9343-7d9428ba7bbb" providerId="ADAL" clId="{78B52457-ECFA-4CBA-91A4-E82E2AA81BE0}" dt="2025-03-17T12:12:56.762" v="1134" actId="20577"/>
        <pc:sldMkLst>
          <pc:docMk/>
          <pc:sldMk cId="4216497233" sldId="315"/>
        </pc:sldMkLst>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pChg chg="mod">
          <ac:chgData name="Alexander Milward" userId="cbb52dd4-e5f6-46c8-9343-7d9428ba7bbb" providerId="ADAL" clId="{78B52457-ECFA-4CBA-91A4-E82E2AA81BE0}" dt="2025-03-17T12:15:59.687" v="1149" actId="1035"/>
          <ac:spMkLst>
            <pc:docMk/>
            <pc:sldMk cId="2470063987" sldId="318"/>
            <ac:spMk id="6" creationId="{059430E1-1EF1-7B76-DE47-FA0DA5921821}"/>
          </ac:spMkLst>
        </pc:spChg>
        <pc:spChg chg="add mod">
          <ac:chgData name="Alexander Milward" userId="cbb52dd4-e5f6-46c8-9343-7d9428ba7bbb" providerId="ADAL" clId="{78B52457-ECFA-4CBA-91A4-E82E2AA81BE0}" dt="2025-03-17T12:14:00.365" v="1142"/>
          <ac:spMkLst>
            <pc:docMk/>
            <pc:sldMk cId="2470063987" sldId="318"/>
            <ac:spMk id="16" creationId="{8C8213F2-F3CD-13EA-14EC-9305241FDE2A}"/>
          </ac:spMkLst>
        </pc:spChg>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ldChg>
      <pc:sldChg chg="modSp mod modCm">
        <pc:chgData name="Alexander Milward" userId="cbb52dd4-e5f6-46c8-9343-7d9428ba7bbb" providerId="ADAL" clId="{78B52457-ECFA-4CBA-91A4-E82E2AA81BE0}" dt="2025-03-17T12:57:41.158" v="1372" actId="1076"/>
        <pc:sldMkLst>
          <pc:docMk/>
          <pc:sldMk cId="845705687" sldId="321"/>
        </pc:sldMkLst>
        <pc:spChg chg="mod">
          <ac:chgData name="Alexander Milward" userId="cbb52dd4-e5f6-46c8-9343-7d9428ba7bbb" providerId="ADAL" clId="{78B52457-ECFA-4CBA-91A4-E82E2AA81BE0}" dt="2025-03-17T11:11:02.978" v="775" actId="1035"/>
          <ac:spMkLst>
            <pc:docMk/>
            <pc:sldMk cId="845705687" sldId="321"/>
            <ac:spMk id="13" creationId="{B1D7BDF8-1E86-76EA-0916-6C428EF960EE}"/>
          </ac:spMkLst>
        </pc:spChg>
        <pc:spChg chg="mod">
          <ac:chgData name="Alexander Milward" userId="cbb52dd4-e5f6-46c8-9343-7d9428ba7bbb" providerId="ADAL" clId="{78B52457-ECFA-4CBA-91A4-E82E2AA81BE0}" dt="2025-03-17T11:11:02.978" v="775" actId="1035"/>
          <ac:spMkLst>
            <pc:docMk/>
            <pc:sldMk cId="845705687" sldId="321"/>
            <ac:spMk id="16" creationId="{96D659B0-24C2-3338-FC94-E0CC078CED59}"/>
          </ac:spMkLst>
        </pc:spChg>
        <pc:spChg chg="mod">
          <ac:chgData name="Alexander Milward" userId="cbb52dd4-e5f6-46c8-9343-7d9428ba7bbb" providerId="ADAL" clId="{78B52457-ECFA-4CBA-91A4-E82E2AA81BE0}" dt="2025-03-17T11:11:02.978" v="775" actId="1035"/>
          <ac:spMkLst>
            <pc:docMk/>
            <pc:sldMk cId="845705687" sldId="321"/>
            <ac:spMk id="21" creationId="{6215887F-3BE1-84B2-DD44-20826EB9756B}"/>
          </ac:spMkLst>
        </pc:spChg>
        <pc:spChg chg="mod">
          <ac:chgData name="Alexander Milward" userId="cbb52dd4-e5f6-46c8-9343-7d9428ba7bbb" providerId="ADAL" clId="{78B52457-ECFA-4CBA-91A4-E82E2AA81BE0}" dt="2025-03-17T12:57:41.158" v="1372" actId="1076"/>
          <ac:spMkLst>
            <pc:docMk/>
            <pc:sldMk cId="845705687" sldId="321"/>
            <ac:spMk id="27" creationId="{64D4AEDD-3643-12A9-96D1-F772DC485238}"/>
          </ac:spMkLst>
        </pc:spChg>
        <pc:spChg chg="mod">
          <ac:chgData name="Alexander Milward" userId="cbb52dd4-e5f6-46c8-9343-7d9428ba7bbb" providerId="ADAL" clId="{78B52457-ECFA-4CBA-91A4-E82E2AA81BE0}" dt="2025-03-17T11:11:35.416" v="777" actId="1076"/>
          <ac:spMkLst>
            <pc:docMk/>
            <pc:sldMk cId="845705687" sldId="321"/>
            <ac:spMk id="29" creationId="{FAA7B67E-B986-01D4-54EC-0BB47DBDDB60}"/>
          </ac:spMkLst>
        </pc:spChg>
        <pc:grpChg chg="mod">
          <ac:chgData name="Alexander Milward" userId="cbb52dd4-e5f6-46c8-9343-7d9428ba7bbb" providerId="ADAL" clId="{78B52457-ECFA-4CBA-91A4-E82E2AA81BE0}" dt="2025-03-17T11:11:02.978" v="775" actId="1035"/>
          <ac:grpSpMkLst>
            <pc:docMk/>
            <pc:sldMk cId="845705687" sldId="321"/>
            <ac:grpSpMk id="37" creationId="{644B2605-D3E5-5E39-2074-529DE7B48D34}"/>
          </ac:grpSpMkLst>
        </pc:grpChg>
        <pc:picChg chg="mod">
          <ac:chgData name="Alexander Milward" userId="cbb52dd4-e5f6-46c8-9343-7d9428ba7bbb" providerId="ADAL" clId="{78B52457-ECFA-4CBA-91A4-E82E2AA81BE0}" dt="2025-03-17T11:11:02.978" v="775" actId="1035"/>
          <ac:picMkLst>
            <pc:docMk/>
            <pc:sldMk cId="845705687" sldId="321"/>
            <ac:picMk id="51" creationId="{22A88BE6-444C-3388-31C5-10302C9A474E}"/>
          </ac:picMkLst>
        </pc:pic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pChg chg="mod">
          <ac:chgData name="Alexander Milward" userId="cbb52dd4-e5f6-46c8-9343-7d9428ba7bbb" providerId="ADAL" clId="{78B52457-ECFA-4CBA-91A4-E82E2AA81BE0}" dt="2025-03-17T12:23:52.127" v="1218" actId="1035"/>
          <ac:spMkLst>
            <pc:docMk/>
            <pc:sldMk cId="2070498409" sldId="323"/>
            <ac:spMk id="6" creationId="{ECED9910-6840-5361-B400-94F12E13EDE8}"/>
          </ac:spMkLst>
        </pc:spChg>
        <pc:spChg chg="add mod">
          <ac:chgData name="Alexander Milward" userId="cbb52dd4-e5f6-46c8-9343-7d9428ba7bbb" providerId="ADAL" clId="{78B52457-ECFA-4CBA-91A4-E82E2AA81BE0}" dt="2025-03-17T12:19:52.291" v="1169"/>
          <ac:spMkLst>
            <pc:docMk/>
            <pc:sldMk cId="2070498409" sldId="323"/>
            <ac:spMk id="19" creationId="{33AE3853-4AE9-B194-4A33-2A7CC6BD0473}"/>
          </ac:spMkLst>
        </pc:spChg>
      </pc:sldChg>
      <pc:sldChg chg="addSp delSp modSp mod">
        <pc:chgData name="Alexander Milward" userId="cbb52dd4-e5f6-46c8-9343-7d9428ba7bbb" providerId="ADAL" clId="{78B52457-ECFA-4CBA-91A4-E82E2AA81BE0}" dt="2025-03-17T12:23:56.451" v="1221" actId="1035"/>
        <pc:sldMkLst>
          <pc:docMk/>
          <pc:sldMk cId="2085252784" sldId="324"/>
        </pc:sldMkLst>
      </pc:sldChg>
      <pc:sldChg chg="addSp delSp modSp mod modNotesTx">
        <pc:chgData name="Alexander Milward" userId="cbb52dd4-e5f6-46c8-9343-7d9428ba7bbb" providerId="ADAL" clId="{78B52457-ECFA-4CBA-91A4-E82E2AA81BE0}" dt="2025-03-17T12:43:42.635" v="1352" actId="114"/>
        <pc:sldMkLst>
          <pc:docMk/>
          <pc:sldMk cId="2951945151" sldId="325"/>
        </pc:sldMkLst>
      </pc:sldChg>
      <pc:sldChg chg="addSp delSp modSp mod modNotesTx">
        <pc:chgData name="Alexander Milward" userId="cbb52dd4-e5f6-46c8-9343-7d9428ba7bbb" providerId="ADAL" clId="{78B52457-ECFA-4CBA-91A4-E82E2AA81BE0}" dt="2025-03-17T13:24:03.387" v="1416" actId="1036"/>
        <pc:sldMkLst>
          <pc:docMk/>
          <pc:sldMk cId="2310979705" sldId="326"/>
        </pc:sldMkLst>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pChg chg="mod">
          <ac:chgData name="Alexander Milward" userId="cbb52dd4-e5f6-46c8-9343-7d9428ba7bbb" providerId="ADAL" clId="{78B52457-ECFA-4CBA-91A4-E82E2AA81BE0}" dt="2025-03-17T10:35:38.634" v="506" actId="1076"/>
          <ac:spMkLst>
            <pc:docMk/>
            <pc:sldMk cId="129317539" sldId="328"/>
            <ac:spMk id="2" creationId="{A180AFE5-40DF-D79B-401F-5C7B719C5305}"/>
          </ac:spMkLst>
        </pc:spChg>
        <pc:spChg chg="mod">
          <ac:chgData name="Alexander Milward" userId="cbb52dd4-e5f6-46c8-9343-7d9428ba7bbb" providerId="ADAL" clId="{78B52457-ECFA-4CBA-91A4-E82E2AA81BE0}" dt="2025-03-17T10:37:06.742" v="523" actId="1037"/>
          <ac:spMkLst>
            <pc:docMk/>
            <pc:sldMk cId="129317539" sldId="328"/>
            <ac:spMk id="9" creationId="{DBFD63D6-B4EE-8C04-695B-42AF789AD68E}"/>
          </ac:spMkLst>
        </pc:spChg>
        <pc:spChg chg="mod">
          <ac:chgData name="Alexander Milward" userId="cbb52dd4-e5f6-46c8-9343-7d9428ba7bbb" providerId="ADAL" clId="{78B52457-ECFA-4CBA-91A4-E82E2AA81BE0}" dt="2025-03-17T10:36:01.539" v="510" actId="1076"/>
          <ac:spMkLst>
            <pc:docMk/>
            <pc:sldMk cId="129317539" sldId="328"/>
            <ac:spMk id="12" creationId="{6EC8165A-EAE3-9304-9AD8-8DDEFDF3C26E}"/>
          </ac:spMkLst>
        </pc:spChg>
        <pc:spChg chg="add mod">
          <ac:chgData name="Alexander Milward" userId="cbb52dd4-e5f6-46c8-9343-7d9428ba7bbb" providerId="ADAL" clId="{78B52457-ECFA-4CBA-91A4-E82E2AA81BE0}" dt="2025-03-17T11:57:28.394" v="1028"/>
          <ac:spMkLst>
            <pc:docMk/>
            <pc:sldMk cId="129317539" sldId="328"/>
            <ac:spMk id="17" creationId="{45CBBF76-79D1-DED0-1F17-13FC31862BD1}"/>
          </ac:spMkLst>
        </pc:spChg>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ldChg>
      <pc:sldChg chg="addSp delSp modSp mod">
        <pc:chgData name="Chloe Rodic" userId="85c4b904-cf81-48ab-b314-8f3c795b453b" providerId="ADAL" clId="{B662C077-AAD7-45CA-B23E-38B3B93A7BB9}" dt="2025-04-22T12:47:54.789" v="19" actId="962"/>
        <pc:sldMkLst>
          <pc:docMk/>
          <pc:sldMk cId="617912550" sldId="268"/>
        </pc:sldMkLst>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ldChg>
      <pc:sldChg chg="addSp delSp modSp add mod">
        <pc:chgData name="Chloe Rodic" userId="85c4b904-cf81-48ab-b314-8f3c795b453b" providerId="ADAL" clId="{B662C077-AAD7-45CA-B23E-38B3B93A7BB9}" dt="2025-04-22T12:47:09.813" v="8" actId="962"/>
        <pc:sldMkLst>
          <pc:docMk/>
          <pc:sldMk cId="2732932127" sldId="356"/>
        </pc:sldMkLst>
      </pc:sldChg>
      <pc:sldChg chg="addSp delSp modSp add mod">
        <pc:chgData name="Chloe Rodic" userId="85c4b904-cf81-48ab-b314-8f3c795b453b" providerId="ADAL" clId="{B662C077-AAD7-45CA-B23E-38B3B93A7BB9}" dt="2025-04-22T12:47:35.651" v="13" actId="27614"/>
        <pc:sldMkLst>
          <pc:docMk/>
          <pc:sldMk cId="4283782823" sldId="357"/>
        </pc:sldMkLst>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sldChg>
      <pc:sldChg chg="addSp delSp modSp add mod">
        <pc:chgData name="Chloe Rodic" userId="85c4b904-cf81-48ab-b314-8f3c795b453b" providerId="ADAL" clId="{B662C077-AAD7-45CA-B23E-38B3B93A7BB9}" dt="2025-04-22T12:48:25.816" v="31" actId="962"/>
        <pc:sldMkLst>
          <pc:docMk/>
          <pc:sldMk cId="3977736540" sldId="360"/>
        </pc:sldMkLst>
        <pc:picChg chg="add mod">
          <ac:chgData name="Chloe Rodic" userId="85c4b904-cf81-48ab-b314-8f3c795b453b" providerId="ADAL" clId="{B662C077-AAD7-45CA-B23E-38B3B93A7BB9}" dt="2025-04-22T12:48:25.816" v="31" actId="962"/>
          <ac:picMkLst>
            <pc:docMk/>
            <pc:sldMk cId="3977736540" sldId="360"/>
            <ac:picMk id="5" creationId="{863B0233-A64E-3BE4-250B-A44E96641BB3}"/>
          </ac:picMkLst>
        </pc:picChg>
      </pc:sldChg>
      <pc:sldChg chg="addSp delSp modSp add mod">
        <pc:chgData name="Chloe Rodic" userId="85c4b904-cf81-48ab-b314-8f3c795b453b" providerId="ADAL" clId="{B662C077-AAD7-45CA-B23E-38B3B93A7BB9}" dt="2025-04-22T13:46:46.942" v="59" actId="27614"/>
        <pc:sldMkLst>
          <pc:docMk/>
          <pc:sldMk cId="3008689492" sldId="361"/>
        </pc:sldMkLst>
      </pc:sldChg>
      <pc:sldChg chg="addSp delSp modSp add mod">
        <pc:chgData name="Chloe Rodic" userId="85c4b904-cf81-48ab-b314-8f3c795b453b" providerId="ADAL" clId="{B662C077-AAD7-45CA-B23E-38B3B93A7BB9}" dt="2025-04-22T12:49:03.376" v="42" actId="962"/>
        <pc:sldMkLst>
          <pc:docMk/>
          <pc:sldMk cId="911313393" sldId="362"/>
        </pc:sldMkLst>
      </pc:sldChg>
      <pc:sldChg chg="addSp delSp modSp add mod">
        <pc:chgData name="Chloe Rodic" userId="85c4b904-cf81-48ab-b314-8f3c795b453b" providerId="ADAL" clId="{B662C077-AAD7-45CA-B23E-38B3B93A7BB9}" dt="2025-04-22T12:49:13.583" v="48" actId="962"/>
        <pc:sldMkLst>
          <pc:docMk/>
          <pc:sldMk cId="1603083782" sldId="363"/>
        </pc:sldMkLst>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pChg chg="mod">
          <ac:chgData name="James Carter" userId="15642c36-216d-415f-acb2-2d2e06c8541f" providerId="ADAL" clId="{1425DB2D-E686-4723-B01D-F11F0BE5D8F5}" dt="2025-03-13T10:18:18.791" v="999" actId="1076"/>
          <ac:spMkLst>
            <pc:docMk/>
            <pc:sldMk cId="1705024923" sldId="295"/>
            <ac:spMk id="3" creationId="{22796E2D-4744-C358-50D9-BDD5C5C236C6}"/>
          </ac:spMkLst>
        </pc:spChg>
        <pc:spChg chg="mod">
          <ac:chgData name="James Carter" userId="15642c36-216d-415f-acb2-2d2e06c8541f" providerId="ADAL" clId="{1425DB2D-E686-4723-B01D-F11F0BE5D8F5}" dt="2025-03-13T10:18:23.119" v="1001" actId="1076"/>
          <ac:spMkLst>
            <pc:docMk/>
            <pc:sldMk cId="1705024923" sldId="295"/>
            <ac:spMk id="4" creationId="{4E4BAAD9-71B2-EC8E-085C-4D025C370836}"/>
          </ac:spMkLst>
        </pc:spChg>
        <pc:spChg chg="mod">
          <ac:chgData name="James Carter" userId="15642c36-216d-415f-acb2-2d2e06c8541f" providerId="ADAL" clId="{1425DB2D-E686-4723-B01D-F11F0BE5D8F5}" dt="2025-03-13T11:32:27.589" v="1459"/>
          <ac:spMkLst>
            <pc:docMk/>
            <pc:sldMk cId="1705024923" sldId="295"/>
            <ac:spMk id="5" creationId="{A09C8DDC-6127-5B64-1D04-DB25B7143CFE}"/>
          </ac:spMkLst>
        </pc:spChg>
        <pc:spChg chg="mod">
          <ac:chgData name="James Carter" userId="15642c36-216d-415f-acb2-2d2e06c8541f" providerId="ADAL" clId="{1425DB2D-E686-4723-B01D-F11F0BE5D8F5}" dt="2025-03-13T11:32:21.074" v="1454" actId="1076"/>
          <ac:spMkLst>
            <pc:docMk/>
            <pc:sldMk cId="1705024923" sldId="295"/>
            <ac:spMk id="6" creationId="{77D15010-C0AD-4224-DDD4-F5BF6BA01E0D}"/>
          </ac:spMkLst>
        </pc:spChg>
        <pc:spChg chg="mod">
          <ac:chgData name="James Carter" userId="15642c36-216d-415f-acb2-2d2e06c8541f" providerId="ADAL" clId="{1425DB2D-E686-4723-B01D-F11F0BE5D8F5}" dt="2025-03-13T10:18:29.802" v="1003" actId="1076"/>
          <ac:spMkLst>
            <pc:docMk/>
            <pc:sldMk cId="1705024923" sldId="295"/>
            <ac:spMk id="12" creationId="{6E5FB71B-360B-C047-65A1-767400F49CFD}"/>
          </ac:spMkLst>
        </pc:spChg>
        <pc:spChg chg="mod">
          <ac:chgData name="James Carter" userId="15642c36-216d-415f-acb2-2d2e06c8541f" providerId="ADAL" clId="{1425DB2D-E686-4723-B01D-F11F0BE5D8F5}" dt="2025-03-13T10:18:13.353" v="997" actId="1076"/>
          <ac:spMkLst>
            <pc:docMk/>
            <pc:sldMk cId="1705024923" sldId="295"/>
            <ac:spMk id="13" creationId="{D2F9CA2C-A7DE-E15C-FE4E-EE7D362DC0EE}"/>
          </ac:spMkLst>
        </pc:spChg>
        <pc:spChg chg="add mod">
          <ac:chgData name="James Carter" userId="15642c36-216d-415f-acb2-2d2e06c8541f" providerId="ADAL" clId="{1425DB2D-E686-4723-B01D-F11F0BE5D8F5}" dt="2025-03-13T08:24:46.111" v="482"/>
          <ac:spMkLst>
            <pc:docMk/>
            <pc:sldMk cId="1705024923" sldId="295"/>
            <ac:spMk id="16" creationId="{0F50EC67-5225-001C-1FE3-E939099AE830}"/>
          </ac:spMkLst>
        </pc:spChg>
        <pc:spChg chg="add mod">
          <ac:chgData name="James Carter" userId="15642c36-216d-415f-acb2-2d2e06c8541f" providerId="ADAL" clId="{1425DB2D-E686-4723-B01D-F11F0BE5D8F5}" dt="2025-03-13T08:24:46.111" v="482"/>
          <ac:spMkLst>
            <pc:docMk/>
            <pc:sldMk cId="1705024923" sldId="295"/>
            <ac:spMk id="17" creationId="{6E53D2D6-BB08-D650-740C-2DF9866EA4C8}"/>
          </ac:spMkLst>
        </pc:spChg>
        <pc:spChg chg="add mod">
          <ac:chgData name="James Carter" userId="15642c36-216d-415f-acb2-2d2e06c8541f" providerId="ADAL" clId="{1425DB2D-E686-4723-B01D-F11F0BE5D8F5}" dt="2025-03-13T08:24:46.111" v="482"/>
          <ac:spMkLst>
            <pc:docMk/>
            <pc:sldMk cId="1705024923" sldId="295"/>
            <ac:spMk id="18" creationId="{6289CBC5-9E9C-7382-D939-930C7FF703C6}"/>
          </ac:spMkLst>
        </pc:spChg>
        <pc:spChg chg="add mod">
          <ac:chgData name="James Carter" userId="15642c36-216d-415f-acb2-2d2e06c8541f" providerId="ADAL" clId="{1425DB2D-E686-4723-B01D-F11F0BE5D8F5}" dt="2025-03-13T08:24:46.111" v="482"/>
          <ac:spMkLst>
            <pc:docMk/>
            <pc:sldMk cId="1705024923" sldId="295"/>
            <ac:spMk id="19" creationId="{B8A0177A-36F4-714C-C17A-41E104964CA0}"/>
          </ac:spMkLst>
        </pc:spChg>
        <pc:spChg chg="add mod">
          <ac:chgData name="James Carter" userId="15642c36-216d-415f-acb2-2d2e06c8541f" providerId="ADAL" clId="{1425DB2D-E686-4723-B01D-F11F0BE5D8F5}" dt="2025-03-13T08:24:46.111" v="482"/>
          <ac:spMkLst>
            <pc:docMk/>
            <pc:sldMk cId="1705024923" sldId="295"/>
            <ac:spMk id="20" creationId="{AB0C5E4D-774D-B2BB-C6D1-C252A508CB67}"/>
          </ac:spMkLst>
        </pc:spChg>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pChg chg="mod">
          <ac:chgData name="James Carter" userId="15642c36-216d-415f-acb2-2d2e06c8541f" providerId="ADAL" clId="{1425DB2D-E686-4723-B01D-F11F0BE5D8F5}" dt="2025-03-13T10:03:02.846" v="853"/>
          <ac:spMkLst>
            <pc:docMk/>
            <pc:sldMk cId="3340900492" sldId="309"/>
            <ac:spMk id="2" creationId="{B29021C7-3FF0-DFE1-6B86-4FE967ADD6CF}"/>
          </ac:spMkLst>
        </pc:spChg>
        <pc:spChg chg="mod">
          <ac:chgData name="James Carter" userId="15642c36-216d-415f-acb2-2d2e06c8541f" providerId="ADAL" clId="{1425DB2D-E686-4723-B01D-F11F0BE5D8F5}" dt="2025-03-13T10:40:16.180" v="1135" actId="1076"/>
          <ac:spMkLst>
            <pc:docMk/>
            <pc:sldMk cId="3340900492" sldId="309"/>
            <ac:spMk id="3" creationId="{758F2AF6-09FF-0007-2706-DAF12BD8D9BB}"/>
          </ac:spMkLst>
        </pc:spChg>
        <pc:spChg chg="add mod">
          <ac:chgData name="James Carter" userId="15642c36-216d-415f-acb2-2d2e06c8541f" providerId="ADAL" clId="{1425DB2D-E686-4723-B01D-F11F0BE5D8F5}" dt="2025-03-13T09:15:31.461" v="626"/>
          <ac:spMkLst>
            <pc:docMk/>
            <pc:sldMk cId="3340900492" sldId="309"/>
            <ac:spMk id="11" creationId="{A02876D2-FF51-C503-9C07-491F17C450DF}"/>
          </ac:spMkLst>
        </pc:spChg>
        <pc:spChg chg="mod">
          <ac:chgData name="James Carter" userId="15642c36-216d-415f-acb2-2d2e06c8541f" providerId="ADAL" clId="{1425DB2D-E686-4723-B01D-F11F0BE5D8F5}" dt="2025-03-13T10:03:08.079" v="855"/>
          <ac:spMkLst>
            <pc:docMk/>
            <pc:sldMk cId="3340900492" sldId="309"/>
            <ac:spMk id="12" creationId="{A827769E-BD4A-380F-F5AC-0D3BE006C01A}"/>
          </ac:spMkLst>
        </pc:spChg>
        <pc:spChg chg="mod">
          <ac:chgData name="James Carter" userId="15642c36-216d-415f-acb2-2d2e06c8541f" providerId="ADAL" clId="{1425DB2D-E686-4723-B01D-F11F0BE5D8F5}" dt="2025-03-13T09:15:31.461" v="626"/>
          <ac:spMkLst>
            <pc:docMk/>
            <pc:sldMk cId="3340900492" sldId="309"/>
            <ac:spMk id="16" creationId="{32C57D5A-CB24-B231-F5A1-86016660C2A2}"/>
          </ac:spMkLst>
        </pc:spChg>
        <pc:spChg chg="mod">
          <ac:chgData name="James Carter" userId="15642c36-216d-415f-acb2-2d2e06c8541f" providerId="ADAL" clId="{1425DB2D-E686-4723-B01D-F11F0BE5D8F5}" dt="2025-03-13T09:15:31.461" v="626"/>
          <ac:spMkLst>
            <pc:docMk/>
            <pc:sldMk cId="3340900492" sldId="309"/>
            <ac:spMk id="17" creationId="{2EE14C97-466E-D2FA-F63F-BB84EEE25810}"/>
          </ac:spMkLst>
        </pc:spChg>
        <pc:grpChg chg="add mod">
          <ac:chgData name="James Carter" userId="15642c36-216d-415f-acb2-2d2e06c8541f" providerId="ADAL" clId="{1425DB2D-E686-4723-B01D-F11F0BE5D8F5}" dt="2025-03-13T09:15:31.461" v="626"/>
          <ac:grpSpMkLst>
            <pc:docMk/>
            <pc:sldMk cId="3340900492" sldId="309"/>
            <ac:grpSpMk id="13" creationId="{876B83FA-7EB5-5BA4-C8ED-9F0F1A3643F6}"/>
          </ac:grpSpMkLst>
        </pc:grpChg>
        <pc:picChg chg="add mod">
          <ac:chgData name="James Carter" userId="15642c36-216d-415f-acb2-2d2e06c8541f" providerId="ADAL" clId="{1425DB2D-E686-4723-B01D-F11F0BE5D8F5}" dt="2025-03-13T08:57:12.887" v="625" actId="1076"/>
          <ac:picMkLst>
            <pc:docMk/>
            <pc:sldMk cId="3340900492" sldId="309"/>
            <ac:picMk id="24" creationId="{442A9CA5-F7DC-0B42-596C-D469954E050B}"/>
          </ac:picMkLst>
        </pc:picChg>
      </pc:sldChg>
      <pc:sldChg chg="addSp delSp modSp add mod modNotesTx">
        <pc:chgData name="James Carter" userId="15642c36-216d-415f-acb2-2d2e06c8541f" providerId="ADAL" clId="{1425DB2D-E686-4723-B01D-F11F0BE5D8F5}" dt="2025-03-13T14:09:58.393" v="2385" actId="1035"/>
        <pc:sldMkLst>
          <pc:docMk/>
          <pc:sldMk cId="1720631800" sldId="310"/>
        </pc:sldMkLst>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pChg chg="mod">
          <ac:chgData name="James Carter" userId="15642c36-216d-415f-acb2-2d2e06c8541f" providerId="ADAL" clId="{1425DB2D-E686-4723-B01D-F11F0BE5D8F5}" dt="2025-03-13T12:20:14.260" v="1909" actId="1036"/>
          <ac:spMkLst>
            <pc:docMk/>
            <pc:sldMk cId="3696715673" sldId="313"/>
            <ac:spMk id="3" creationId="{72F0FFD2-CBDB-D55F-31C6-3AC4B538C79D}"/>
          </ac:spMkLst>
        </pc:spChg>
        <pc:spChg chg="mod">
          <ac:chgData name="James Carter" userId="15642c36-216d-415f-acb2-2d2e06c8541f" providerId="ADAL" clId="{1425DB2D-E686-4723-B01D-F11F0BE5D8F5}" dt="2025-03-13T12:20:14.260" v="1909" actId="1036"/>
          <ac:spMkLst>
            <pc:docMk/>
            <pc:sldMk cId="3696715673" sldId="313"/>
            <ac:spMk id="4" creationId="{867DC9F2-0FC7-1B74-EB58-FBC1B8FF59F2}"/>
          </ac:spMkLst>
        </pc:spChg>
        <pc:spChg chg="mod">
          <ac:chgData name="James Carter" userId="15642c36-216d-415f-acb2-2d2e06c8541f" providerId="ADAL" clId="{1425DB2D-E686-4723-B01D-F11F0BE5D8F5}" dt="2025-03-13T12:20:14.260" v="1909" actId="1036"/>
          <ac:spMkLst>
            <pc:docMk/>
            <pc:sldMk cId="3696715673" sldId="313"/>
            <ac:spMk id="16" creationId="{3755A093-7835-EDC8-9D8F-E79A0DD77E99}"/>
          </ac:spMkLst>
        </pc:spChg>
        <pc:spChg chg="mod">
          <ac:chgData name="James Carter" userId="15642c36-216d-415f-acb2-2d2e06c8541f" providerId="ADAL" clId="{1425DB2D-E686-4723-B01D-F11F0BE5D8F5}" dt="2025-03-13T12:20:14.260" v="1909" actId="1036"/>
          <ac:spMkLst>
            <pc:docMk/>
            <pc:sldMk cId="3696715673" sldId="313"/>
            <ac:spMk id="18" creationId="{D67D66FB-4DBE-9E71-B49E-414E136B8FC3}"/>
          </ac:spMkLst>
        </pc:spChg>
        <pc:spChg chg="mod">
          <ac:chgData name="James Carter" userId="15642c36-216d-415f-acb2-2d2e06c8541f" providerId="ADAL" clId="{1425DB2D-E686-4723-B01D-F11F0BE5D8F5}" dt="2025-03-13T12:20:14.260" v="1909" actId="1036"/>
          <ac:spMkLst>
            <pc:docMk/>
            <pc:sldMk cId="3696715673" sldId="313"/>
            <ac:spMk id="21" creationId="{4132C42E-B901-CF18-87DB-BF9EF7E87A38}"/>
          </ac:spMkLst>
        </pc:spChg>
        <pc:spChg chg="mod">
          <ac:chgData name="James Carter" userId="15642c36-216d-415f-acb2-2d2e06c8541f" providerId="ADAL" clId="{1425DB2D-E686-4723-B01D-F11F0BE5D8F5}" dt="2025-03-13T10:04:57.494" v="868"/>
          <ac:spMkLst>
            <pc:docMk/>
            <pc:sldMk cId="3696715673" sldId="313"/>
            <ac:spMk id="22" creationId="{A7152251-E9F8-6C6E-4BEB-D8E356CEA79E}"/>
          </ac:spMkLst>
        </pc:spChg>
        <pc:spChg chg="add mod">
          <ac:chgData name="James Carter" userId="15642c36-216d-415f-acb2-2d2e06c8541f" providerId="ADAL" clId="{1425DB2D-E686-4723-B01D-F11F0BE5D8F5}" dt="2025-03-13T12:20:14.260" v="1909" actId="1036"/>
          <ac:spMkLst>
            <pc:docMk/>
            <pc:sldMk cId="3696715673" sldId="313"/>
            <ac:spMk id="24" creationId="{20DB6298-8E15-B11D-8723-3B870BE95DAD}"/>
          </ac:spMkLst>
        </pc:spChg>
        <pc:spChg chg="add mod">
          <ac:chgData name="James Carter" userId="15642c36-216d-415f-acb2-2d2e06c8541f" providerId="ADAL" clId="{1425DB2D-E686-4723-B01D-F11F0BE5D8F5}" dt="2025-03-13T12:20:14.260" v="1909" actId="1036"/>
          <ac:spMkLst>
            <pc:docMk/>
            <pc:sldMk cId="3696715673" sldId="313"/>
            <ac:spMk id="25" creationId="{DD6B230B-7587-5F2E-D5BA-49F373DDD734}"/>
          </ac:spMkLst>
        </pc:spChg>
        <pc:spChg chg="mod">
          <ac:chgData name="James Carter" userId="15642c36-216d-415f-acb2-2d2e06c8541f" providerId="ADAL" clId="{1425DB2D-E686-4723-B01D-F11F0BE5D8F5}" dt="2025-03-13T09:20:46.663" v="669" actId="1076"/>
          <ac:spMkLst>
            <pc:docMk/>
            <pc:sldMk cId="3696715673" sldId="313"/>
            <ac:spMk id="26" creationId="{0E6384EC-89A3-88C0-F838-2928DF16F749}"/>
          </ac:spMkLst>
        </pc:spChg>
        <pc:spChg chg="mod">
          <ac:chgData name="James Carter" userId="15642c36-216d-415f-acb2-2d2e06c8541f" providerId="ADAL" clId="{1425DB2D-E686-4723-B01D-F11F0BE5D8F5}" dt="2025-03-13T12:20:14.260" v="1909" actId="1036"/>
          <ac:spMkLst>
            <pc:docMk/>
            <pc:sldMk cId="3696715673" sldId="313"/>
            <ac:spMk id="27" creationId="{89D4CF5E-52BF-82AF-599D-CFEF389B5F91}"/>
          </ac:spMkLst>
        </pc:spChg>
        <pc:spChg chg="mod">
          <ac:chgData name="James Carter" userId="15642c36-216d-415f-acb2-2d2e06c8541f" providerId="ADAL" clId="{1425DB2D-E686-4723-B01D-F11F0BE5D8F5}" dt="2025-03-13T12:20:14.260" v="1909" actId="1036"/>
          <ac:spMkLst>
            <pc:docMk/>
            <pc:sldMk cId="3696715673" sldId="313"/>
            <ac:spMk id="29" creationId="{8092B7DF-15F8-04CA-E729-E22D44126322}"/>
          </ac:spMkLst>
        </pc:spChg>
        <pc:spChg chg="add mod">
          <ac:chgData name="James Carter" userId="15642c36-216d-415f-acb2-2d2e06c8541f" providerId="ADAL" clId="{1425DB2D-E686-4723-B01D-F11F0BE5D8F5}" dt="2025-03-13T09:21:27.845" v="676" actId="1076"/>
          <ac:spMkLst>
            <pc:docMk/>
            <pc:sldMk cId="3696715673" sldId="313"/>
            <ac:spMk id="53" creationId="{694E839C-81E6-1A4D-A56F-8BAE32F84E06}"/>
          </ac:spMkLst>
        </pc:spChg>
        <pc:spChg chg="add mod">
          <ac:chgData name="James Carter" userId="15642c36-216d-415f-acb2-2d2e06c8541f" providerId="ADAL" clId="{1425DB2D-E686-4723-B01D-F11F0BE5D8F5}" dt="2025-03-13T12:20:14.260" v="1909" actId="1036"/>
          <ac:spMkLst>
            <pc:docMk/>
            <pc:sldMk cId="3696715673" sldId="313"/>
            <ac:spMk id="54" creationId="{93897E2F-BB6A-2267-7392-1C701C871EFC}"/>
          </ac:spMkLst>
        </pc:spChg>
        <pc:picChg chg="add mod">
          <ac:chgData name="James Carter" userId="15642c36-216d-415f-acb2-2d2e06c8541f" providerId="ADAL" clId="{1425DB2D-E686-4723-B01D-F11F0BE5D8F5}" dt="2025-03-13T09:20:50.050" v="670" actId="1076"/>
          <ac:picMkLst>
            <pc:docMk/>
            <pc:sldMk cId="3696715673" sldId="313"/>
            <ac:picMk id="55" creationId="{1535854C-4F0E-0C32-9904-9114347A4339}"/>
          </ac:picMkLst>
        </pc:picChg>
      </pc:sldChg>
      <pc:sldChg chg="addSp modSp add mod modNotesTx">
        <pc:chgData name="James Carter" userId="15642c36-216d-415f-acb2-2d2e06c8541f" providerId="ADAL" clId="{1425DB2D-E686-4723-B01D-F11F0BE5D8F5}" dt="2025-03-13T12:22:34.991" v="1975" actId="1035"/>
        <pc:sldMkLst>
          <pc:docMk/>
          <pc:sldMk cId="3812769501" sldId="314"/>
        </pc:sldMkLst>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pChg chg="mod">
          <ac:chgData name="James Carter" userId="15642c36-216d-415f-acb2-2d2e06c8541f" providerId="ADAL" clId="{1425DB2D-E686-4723-B01D-F11F0BE5D8F5}" dt="2025-03-13T10:09:22.543" v="892"/>
          <ac:spMkLst>
            <pc:docMk/>
            <pc:sldMk cId="2470063987" sldId="318"/>
            <ac:spMk id="3" creationId="{8EEAA46B-E2F6-615D-CB30-9D8DC7C75194}"/>
          </ac:spMkLst>
        </pc:spChg>
        <pc:spChg chg="mod">
          <ac:chgData name="James Carter" userId="15642c36-216d-415f-acb2-2d2e06c8541f" providerId="ADAL" clId="{1425DB2D-E686-4723-B01D-F11F0BE5D8F5}" dt="2025-03-13T10:09:26.788" v="893"/>
          <ac:spMkLst>
            <pc:docMk/>
            <pc:sldMk cId="2470063987" sldId="318"/>
            <ac:spMk id="4" creationId="{7C00E82E-BC95-7A03-9C02-A9E49E414DD3}"/>
          </ac:spMkLst>
        </pc:spChg>
        <pc:spChg chg="mod">
          <ac:chgData name="James Carter" userId="15642c36-216d-415f-acb2-2d2e06c8541f" providerId="ADAL" clId="{1425DB2D-E686-4723-B01D-F11F0BE5D8F5}" dt="2025-03-13T13:17:12.965" v="2048" actId="1076"/>
          <ac:spMkLst>
            <pc:docMk/>
            <pc:sldMk cId="2470063987" sldId="318"/>
            <ac:spMk id="6" creationId="{059430E1-1EF1-7B76-DE47-FA0DA5921821}"/>
          </ac:spMkLst>
        </pc:spChg>
        <pc:spChg chg="mod">
          <ac:chgData name="James Carter" userId="15642c36-216d-415f-acb2-2d2e06c8541f" providerId="ADAL" clId="{1425DB2D-E686-4723-B01D-F11F0BE5D8F5}" dt="2025-03-13T10:09:30.945" v="894"/>
          <ac:spMkLst>
            <pc:docMk/>
            <pc:sldMk cId="2470063987" sldId="318"/>
            <ac:spMk id="12" creationId="{772CCAC3-A7F7-99C7-FBC5-9B0B93C95A01}"/>
          </ac:spMkLst>
        </pc:spChg>
        <pc:spChg chg="mod">
          <ac:chgData name="James Carter" userId="15642c36-216d-415f-acb2-2d2e06c8541f" providerId="ADAL" clId="{1425DB2D-E686-4723-B01D-F11F0BE5D8F5}" dt="2025-03-13T10:09:33.663" v="895"/>
          <ac:spMkLst>
            <pc:docMk/>
            <pc:sldMk cId="2470063987" sldId="318"/>
            <ac:spMk id="13" creationId="{A4A4D948-5266-3126-5939-C6025DD6BE7F}"/>
          </ac:spMkLst>
        </pc:spChg>
        <pc:spChg chg="add mod">
          <ac:chgData name="James Carter" userId="15642c36-216d-415f-acb2-2d2e06c8541f" providerId="ADAL" clId="{1425DB2D-E686-4723-B01D-F11F0BE5D8F5}" dt="2025-03-13T09:26:37.273" v="709"/>
          <ac:spMkLst>
            <pc:docMk/>
            <pc:sldMk cId="2470063987" sldId="318"/>
            <ac:spMk id="21" creationId="{8EFCE485-EF36-A857-C4F9-28F6802DE1F6}"/>
          </ac:spMkLst>
        </pc:spChg>
        <pc:spChg chg="add mod">
          <ac:chgData name="James Carter" userId="15642c36-216d-415f-acb2-2d2e06c8541f" providerId="ADAL" clId="{1425DB2D-E686-4723-B01D-F11F0BE5D8F5}" dt="2025-03-13T09:26:37.273" v="709"/>
          <ac:spMkLst>
            <pc:docMk/>
            <pc:sldMk cId="2470063987" sldId="318"/>
            <ac:spMk id="22" creationId="{F884234A-0F3C-2E3F-A82A-F07C3B7643D4}"/>
          </ac:spMkLst>
        </pc:spChg>
        <pc:spChg chg="add mod">
          <ac:chgData name="James Carter" userId="15642c36-216d-415f-acb2-2d2e06c8541f" providerId="ADAL" clId="{1425DB2D-E686-4723-B01D-F11F0BE5D8F5}" dt="2025-03-13T09:26:37.273" v="709"/>
          <ac:spMkLst>
            <pc:docMk/>
            <pc:sldMk cId="2470063987" sldId="318"/>
            <ac:spMk id="23" creationId="{44E03ACC-DD53-E63B-30CD-12D9FB5BDDAE}"/>
          </ac:spMkLst>
        </pc:spChg>
        <pc:spChg chg="add mod">
          <ac:chgData name="James Carter" userId="15642c36-216d-415f-acb2-2d2e06c8541f" providerId="ADAL" clId="{1425DB2D-E686-4723-B01D-F11F0BE5D8F5}" dt="2025-03-13T09:26:37.273" v="709"/>
          <ac:spMkLst>
            <pc:docMk/>
            <pc:sldMk cId="2470063987" sldId="318"/>
            <ac:spMk id="24" creationId="{F074D5B3-8AC2-FB5B-CB0A-097AD073E425}"/>
          </ac:spMkLst>
        </pc:spChg>
        <pc:spChg chg="mod">
          <ac:chgData name="James Carter" userId="15642c36-216d-415f-acb2-2d2e06c8541f" providerId="ADAL" clId="{1425DB2D-E686-4723-B01D-F11F0BE5D8F5}" dt="2025-03-13T09:26:37.273" v="709"/>
          <ac:spMkLst>
            <pc:docMk/>
            <pc:sldMk cId="2470063987" sldId="318"/>
            <ac:spMk id="26" creationId="{FDB6AF0E-3E2A-9600-434F-085986D79D53}"/>
          </ac:spMkLst>
        </pc:spChg>
        <pc:spChg chg="mod">
          <ac:chgData name="James Carter" userId="15642c36-216d-415f-acb2-2d2e06c8541f" providerId="ADAL" clId="{1425DB2D-E686-4723-B01D-F11F0BE5D8F5}" dt="2025-03-13T09:26:37.273" v="709"/>
          <ac:spMkLst>
            <pc:docMk/>
            <pc:sldMk cId="2470063987" sldId="318"/>
            <ac:spMk id="27" creationId="{616C2903-8CD0-4C85-0F86-DD82815C5E07}"/>
          </ac:spMkLst>
        </pc:spChg>
        <pc:spChg chg="add mod">
          <ac:chgData name="James Carter" userId="15642c36-216d-415f-acb2-2d2e06c8541f" providerId="ADAL" clId="{1425DB2D-E686-4723-B01D-F11F0BE5D8F5}" dt="2025-03-13T09:26:37.273" v="709"/>
          <ac:spMkLst>
            <pc:docMk/>
            <pc:sldMk cId="2470063987" sldId="318"/>
            <ac:spMk id="57" creationId="{B60062AB-1D48-FF49-DFE6-1F0A2C6F03D5}"/>
          </ac:spMkLst>
        </pc:spChg>
        <pc:spChg chg="mod">
          <ac:chgData name="James Carter" userId="15642c36-216d-415f-acb2-2d2e06c8541f" providerId="ADAL" clId="{1425DB2D-E686-4723-B01D-F11F0BE5D8F5}" dt="2025-03-13T09:26:37.273" v="709"/>
          <ac:spMkLst>
            <pc:docMk/>
            <pc:sldMk cId="2470063987" sldId="318"/>
            <ac:spMk id="60" creationId="{94657F6E-82FF-A070-7EC9-A7BACB1C505A}"/>
          </ac:spMkLst>
        </pc:spChg>
        <pc:spChg chg="mod">
          <ac:chgData name="James Carter" userId="15642c36-216d-415f-acb2-2d2e06c8541f" providerId="ADAL" clId="{1425DB2D-E686-4723-B01D-F11F0BE5D8F5}" dt="2025-03-13T09:26:37.273" v="709"/>
          <ac:spMkLst>
            <pc:docMk/>
            <pc:sldMk cId="2470063987" sldId="318"/>
            <ac:spMk id="61" creationId="{5309517B-3152-56A8-3C39-9BAAD182A527}"/>
          </ac:spMkLst>
        </pc:spChg>
        <pc:spChg chg="add mod">
          <ac:chgData name="James Carter" userId="15642c36-216d-415f-acb2-2d2e06c8541f" providerId="ADAL" clId="{1425DB2D-E686-4723-B01D-F11F0BE5D8F5}" dt="2025-03-13T09:26:37.273" v="709"/>
          <ac:spMkLst>
            <pc:docMk/>
            <pc:sldMk cId="2470063987" sldId="318"/>
            <ac:spMk id="62" creationId="{3EAF429D-FF8C-2A0D-733C-543BFF6C6625}"/>
          </ac:spMkLst>
        </pc:spChg>
        <pc:picChg chg="mod">
          <ac:chgData name="James Carter" userId="15642c36-216d-415f-acb2-2d2e06c8541f" providerId="ADAL" clId="{1425DB2D-E686-4723-B01D-F11F0BE5D8F5}" dt="2025-03-13T13:16:46.544" v="2032" actId="1076"/>
          <ac:picMkLst>
            <pc:docMk/>
            <pc:sldMk cId="2470063987" sldId="318"/>
            <ac:picMk id="14" creationId="{70570533-9CCB-0EBE-7EE4-2BA8956D4C48}"/>
          </ac:picMkLst>
        </pc:picChg>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ldChg>
      <pc:sldChg chg="addSp delSp modSp add mod modNotesTx">
        <pc:chgData name="James Carter" userId="15642c36-216d-415f-acb2-2d2e06c8541f" providerId="ADAL" clId="{1425DB2D-E686-4723-B01D-F11F0BE5D8F5}" dt="2025-03-13T14:49:18.245" v="2596" actId="20577"/>
        <pc:sldMkLst>
          <pc:docMk/>
          <pc:sldMk cId="845705687" sldId="321"/>
        </pc:sldMkLst>
        <pc:spChg chg="mod">
          <ac:chgData name="James Carter" userId="15642c36-216d-415f-acb2-2d2e06c8541f" providerId="ADAL" clId="{1425DB2D-E686-4723-B01D-F11F0BE5D8F5}" dt="2025-03-13T13:20:05.267" v="2105" actId="1035"/>
          <ac:spMkLst>
            <pc:docMk/>
            <pc:sldMk cId="845705687" sldId="321"/>
            <ac:spMk id="2" creationId="{3A8A7285-0FA2-31AC-B41B-1895E0103024}"/>
          </ac:spMkLst>
        </pc:spChg>
        <pc:spChg chg="mod">
          <ac:chgData name="James Carter" userId="15642c36-216d-415f-acb2-2d2e06c8541f" providerId="ADAL" clId="{1425DB2D-E686-4723-B01D-F11F0BE5D8F5}" dt="2025-03-13T13:20:05.267" v="2105" actId="1035"/>
          <ac:spMkLst>
            <pc:docMk/>
            <pc:sldMk cId="845705687" sldId="321"/>
            <ac:spMk id="7" creationId="{66C93F56-4667-88DC-0E7B-C62D59FC133F}"/>
          </ac:spMkLst>
        </pc:spChg>
        <pc:spChg chg="mod">
          <ac:chgData name="James Carter" userId="15642c36-216d-415f-acb2-2d2e06c8541f" providerId="ADAL" clId="{1425DB2D-E686-4723-B01D-F11F0BE5D8F5}" dt="2025-03-13T10:10:07.027" v="903"/>
          <ac:spMkLst>
            <pc:docMk/>
            <pc:sldMk cId="845705687" sldId="321"/>
            <ac:spMk id="18" creationId="{202FDC20-37C4-55D8-F8E4-5E7EF655D0DF}"/>
          </ac:spMkLst>
        </pc:spChg>
        <pc:spChg chg="mod">
          <ac:chgData name="James Carter" userId="15642c36-216d-415f-acb2-2d2e06c8541f" providerId="ADAL" clId="{1425DB2D-E686-4723-B01D-F11F0BE5D8F5}" dt="2025-03-13T14:49:18.245" v="2596" actId="20577"/>
          <ac:spMkLst>
            <pc:docMk/>
            <pc:sldMk cId="845705687" sldId="321"/>
            <ac:spMk id="21" creationId="{6215887F-3BE1-84B2-DD44-20826EB9756B}"/>
          </ac:spMkLst>
        </pc:spChg>
        <pc:spChg chg="mod">
          <ac:chgData name="James Carter" userId="15642c36-216d-415f-acb2-2d2e06c8541f" providerId="ADAL" clId="{1425DB2D-E686-4723-B01D-F11F0BE5D8F5}" dt="2025-03-13T10:49:24.092" v="1246" actId="1076"/>
          <ac:spMkLst>
            <pc:docMk/>
            <pc:sldMk cId="845705687" sldId="321"/>
            <ac:spMk id="22" creationId="{47764C58-5E54-4909-C2D0-4433FB4B337A}"/>
          </ac:spMkLst>
        </pc:spChg>
        <pc:spChg chg="add mod">
          <ac:chgData name="James Carter" userId="15642c36-216d-415f-acb2-2d2e06c8541f" providerId="ADAL" clId="{1425DB2D-E686-4723-B01D-F11F0BE5D8F5}" dt="2025-03-13T10:48:29.278" v="1230" actId="1076"/>
          <ac:spMkLst>
            <pc:docMk/>
            <pc:sldMk cId="845705687" sldId="321"/>
            <ac:spMk id="24" creationId="{257BFC8B-CCEF-12B2-812F-8698C9AAEBAD}"/>
          </ac:spMkLst>
        </pc:spChg>
        <pc:spChg chg="add mod">
          <ac:chgData name="James Carter" userId="15642c36-216d-415f-acb2-2d2e06c8541f" providerId="ADAL" clId="{1425DB2D-E686-4723-B01D-F11F0BE5D8F5}" dt="2025-03-13T10:48:41.416" v="1233" actId="1076"/>
          <ac:spMkLst>
            <pc:docMk/>
            <pc:sldMk cId="845705687" sldId="321"/>
            <ac:spMk id="26" creationId="{788EE67B-9E02-D5A1-4BF6-3C49CC6D3032}"/>
          </ac:spMkLst>
        </pc:spChg>
        <pc:spChg chg="mod">
          <ac:chgData name="James Carter" userId="15642c36-216d-415f-acb2-2d2e06c8541f" providerId="ADAL" clId="{1425DB2D-E686-4723-B01D-F11F0BE5D8F5}" dt="2025-03-13T10:49:20.065" v="1244" actId="1076"/>
          <ac:spMkLst>
            <pc:docMk/>
            <pc:sldMk cId="845705687" sldId="321"/>
            <ac:spMk id="27" creationId="{64D4AEDD-3643-12A9-96D1-F772DC485238}"/>
          </ac:spMkLst>
        </pc:spChg>
        <pc:spChg chg="mod">
          <ac:chgData name="James Carter" userId="15642c36-216d-415f-acb2-2d2e06c8541f" providerId="ADAL" clId="{1425DB2D-E686-4723-B01D-F11F0BE5D8F5}" dt="2025-03-13T10:10:16.188" v="906"/>
          <ac:spMkLst>
            <pc:docMk/>
            <pc:sldMk cId="845705687" sldId="321"/>
            <ac:spMk id="29" creationId="{FAA7B67E-B986-01D4-54EC-0BB47DBDDB60}"/>
          </ac:spMkLst>
        </pc:spChg>
        <pc:spChg chg="mod">
          <ac:chgData name="James Carter" userId="15642c36-216d-415f-acb2-2d2e06c8541f" providerId="ADAL" clId="{1425DB2D-E686-4723-B01D-F11F0BE5D8F5}" dt="2025-03-13T09:28:29.735" v="728"/>
          <ac:spMkLst>
            <pc:docMk/>
            <pc:sldMk cId="845705687" sldId="321"/>
            <ac:spMk id="38" creationId="{048426B2-63E7-0E9C-C740-5AA69141274D}"/>
          </ac:spMkLst>
        </pc:spChg>
        <pc:spChg chg="mod">
          <ac:chgData name="James Carter" userId="15642c36-216d-415f-acb2-2d2e06c8541f" providerId="ADAL" clId="{1425DB2D-E686-4723-B01D-F11F0BE5D8F5}" dt="2025-03-13T09:28:29.735" v="728"/>
          <ac:spMkLst>
            <pc:docMk/>
            <pc:sldMk cId="845705687" sldId="321"/>
            <ac:spMk id="39" creationId="{EE36E6AF-9910-B177-A2F2-8EE8E2DF81FD}"/>
          </ac:spMkLst>
        </pc:spChg>
        <pc:spChg chg="mod">
          <ac:chgData name="James Carter" userId="15642c36-216d-415f-acb2-2d2e06c8541f" providerId="ADAL" clId="{1425DB2D-E686-4723-B01D-F11F0BE5D8F5}" dt="2025-03-13T09:28:29.735" v="728"/>
          <ac:spMkLst>
            <pc:docMk/>
            <pc:sldMk cId="845705687" sldId="321"/>
            <ac:spMk id="42" creationId="{B7B297A8-F51E-5B0A-B6A1-2BE888C54EA0}"/>
          </ac:spMkLst>
        </pc:spChg>
        <pc:spChg chg="mod">
          <ac:chgData name="James Carter" userId="15642c36-216d-415f-acb2-2d2e06c8541f" providerId="ADAL" clId="{1425DB2D-E686-4723-B01D-F11F0BE5D8F5}" dt="2025-03-13T09:28:29.735" v="728"/>
          <ac:spMkLst>
            <pc:docMk/>
            <pc:sldMk cId="845705687" sldId="321"/>
            <ac:spMk id="44" creationId="{A3B13A7E-9536-904B-8495-AD950E5AE220}"/>
          </ac:spMkLst>
        </pc:spChg>
        <pc:spChg chg="mod">
          <ac:chgData name="James Carter" userId="15642c36-216d-415f-acb2-2d2e06c8541f" providerId="ADAL" clId="{1425DB2D-E686-4723-B01D-F11F0BE5D8F5}" dt="2025-03-13T09:28:29.735" v="728"/>
          <ac:spMkLst>
            <pc:docMk/>
            <pc:sldMk cId="845705687" sldId="321"/>
            <ac:spMk id="45" creationId="{BC63E9D2-622B-4E23-1BA8-A06D3A5789F4}"/>
          </ac:spMkLst>
        </pc:spChg>
        <pc:spChg chg="mod">
          <ac:chgData name="James Carter" userId="15642c36-216d-415f-acb2-2d2e06c8541f" providerId="ADAL" clId="{1425DB2D-E686-4723-B01D-F11F0BE5D8F5}" dt="2025-03-13T09:28:29.735" v="728"/>
          <ac:spMkLst>
            <pc:docMk/>
            <pc:sldMk cId="845705687" sldId="321"/>
            <ac:spMk id="46" creationId="{F682D522-A0D9-C724-817A-F0E37BD9DFD0}"/>
          </ac:spMkLst>
        </pc:spChg>
        <pc:spChg chg="mod">
          <ac:chgData name="James Carter" userId="15642c36-216d-415f-acb2-2d2e06c8541f" providerId="ADAL" clId="{1425DB2D-E686-4723-B01D-F11F0BE5D8F5}" dt="2025-03-13T09:28:29.735" v="728"/>
          <ac:spMkLst>
            <pc:docMk/>
            <pc:sldMk cId="845705687" sldId="321"/>
            <ac:spMk id="47" creationId="{68F9397F-19DD-510C-45DF-E1028B1E0A16}"/>
          </ac:spMkLst>
        </pc:spChg>
        <pc:spChg chg="mod">
          <ac:chgData name="James Carter" userId="15642c36-216d-415f-acb2-2d2e06c8541f" providerId="ADAL" clId="{1425DB2D-E686-4723-B01D-F11F0BE5D8F5}" dt="2025-03-13T09:28:29.735" v="728"/>
          <ac:spMkLst>
            <pc:docMk/>
            <pc:sldMk cId="845705687" sldId="321"/>
            <ac:spMk id="48" creationId="{CB3A38B8-F4AC-B277-BF24-141CF5CDAD33}"/>
          </ac:spMkLst>
        </pc:spChg>
        <pc:spChg chg="mod">
          <ac:chgData name="James Carter" userId="15642c36-216d-415f-acb2-2d2e06c8541f" providerId="ADAL" clId="{1425DB2D-E686-4723-B01D-F11F0BE5D8F5}" dt="2025-03-13T09:28:29.735" v="728"/>
          <ac:spMkLst>
            <pc:docMk/>
            <pc:sldMk cId="845705687" sldId="321"/>
            <ac:spMk id="49" creationId="{553A5215-A3DB-2165-D5AB-B9F1DB00B974}"/>
          </ac:spMkLst>
        </pc:spChg>
        <pc:grpChg chg="add mod">
          <ac:chgData name="James Carter" userId="15642c36-216d-415f-acb2-2d2e06c8541f" providerId="ADAL" clId="{1425DB2D-E686-4723-B01D-F11F0BE5D8F5}" dt="2025-03-13T10:48:47.360" v="1236" actId="1076"/>
          <ac:grpSpMkLst>
            <pc:docMk/>
            <pc:sldMk cId="845705687" sldId="321"/>
            <ac:grpSpMk id="37" creationId="{644B2605-D3E5-5E39-2074-529DE7B48D34}"/>
          </ac:grpSpMkLst>
        </pc:grpChg>
        <pc:grpChg chg="mod">
          <ac:chgData name="James Carter" userId="15642c36-216d-415f-acb2-2d2e06c8541f" providerId="ADAL" clId="{1425DB2D-E686-4723-B01D-F11F0BE5D8F5}" dt="2025-03-13T10:49:06.195" v="1241" actId="1076"/>
          <ac:grpSpMkLst>
            <pc:docMk/>
            <pc:sldMk cId="845705687" sldId="321"/>
            <ac:grpSpMk id="40" creationId="{86A4A392-1146-726B-BB71-61A7023B497E}"/>
          </ac:grpSpMkLst>
        </pc:grpChg>
        <pc:picChg chg="mod">
          <ac:chgData name="James Carter" userId="15642c36-216d-415f-acb2-2d2e06c8541f" providerId="ADAL" clId="{1425DB2D-E686-4723-B01D-F11F0BE5D8F5}" dt="2025-03-13T13:19:55.444" v="2095" actId="1076"/>
          <ac:picMkLst>
            <pc:docMk/>
            <pc:sldMk cId="845705687" sldId="321"/>
            <ac:picMk id="14" creationId="{0254ECA0-B116-34A9-55C4-B464AEA4C703}"/>
          </ac:picMkLst>
        </pc:picChg>
        <pc:picChg chg="add mod">
          <ac:chgData name="James Carter" userId="15642c36-216d-415f-acb2-2d2e06c8541f" providerId="ADAL" clId="{1425DB2D-E686-4723-B01D-F11F0BE5D8F5}" dt="2025-03-13T10:49:03.172" v="1240" actId="1076"/>
          <ac:picMkLst>
            <pc:docMk/>
            <pc:sldMk cId="845705687" sldId="321"/>
            <ac:picMk id="51" creationId="{22A88BE6-444C-3388-31C5-10302C9A474E}"/>
          </ac:picMkLst>
        </pc:picChg>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pChg chg="mod">
          <ac:chgData name="James Carter" userId="15642c36-216d-415f-acb2-2d2e06c8541f" providerId="ADAL" clId="{1425DB2D-E686-4723-B01D-F11F0BE5D8F5}" dt="2025-03-13T11:05:27.188" v="1256" actId="1076"/>
          <ac:spMkLst>
            <pc:docMk/>
            <pc:sldMk cId="2070498409" sldId="323"/>
            <ac:spMk id="2" creationId="{D5B93F1B-7C4F-3387-9CA3-3E8A1105C29F}"/>
          </ac:spMkLst>
        </pc:spChg>
        <pc:spChg chg="mod">
          <ac:chgData name="James Carter" userId="15642c36-216d-415f-acb2-2d2e06c8541f" providerId="ADAL" clId="{1425DB2D-E686-4723-B01D-F11F0BE5D8F5}" dt="2025-03-13T10:10:33.092" v="912"/>
          <ac:spMkLst>
            <pc:docMk/>
            <pc:sldMk cId="2070498409" sldId="323"/>
            <ac:spMk id="3" creationId="{43D0C92D-83E0-B379-D32F-5CA631DAA06F}"/>
          </ac:spMkLst>
        </pc:spChg>
        <pc:spChg chg="mod">
          <ac:chgData name="James Carter" userId="15642c36-216d-415f-acb2-2d2e06c8541f" providerId="ADAL" clId="{1425DB2D-E686-4723-B01D-F11F0BE5D8F5}" dt="2025-03-13T13:20:38.069" v="2113" actId="1076"/>
          <ac:spMkLst>
            <pc:docMk/>
            <pc:sldMk cId="2070498409" sldId="323"/>
            <ac:spMk id="6" creationId="{ECED9910-6840-5361-B400-94F12E13EDE8}"/>
          </ac:spMkLst>
        </pc:spChg>
        <pc:spChg chg="add mod">
          <ac:chgData name="James Carter" userId="15642c36-216d-415f-acb2-2d2e06c8541f" providerId="ADAL" clId="{1425DB2D-E686-4723-B01D-F11F0BE5D8F5}" dt="2025-03-13T09:29:12.859" v="740"/>
          <ac:spMkLst>
            <pc:docMk/>
            <pc:sldMk cId="2070498409" sldId="323"/>
            <ac:spMk id="11" creationId="{3E95A139-CABD-B613-382A-E51BF4795920}"/>
          </ac:spMkLst>
        </pc:spChg>
        <pc:spChg chg="mod">
          <ac:chgData name="James Carter" userId="15642c36-216d-415f-acb2-2d2e06c8541f" providerId="ADAL" clId="{1425DB2D-E686-4723-B01D-F11F0BE5D8F5}" dt="2025-03-13T11:05:31.223" v="1258" actId="1076"/>
          <ac:spMkLst>
            <pc:docMk/>
            <pc:sldMk cId="2070498409" sldId="323"/>
            <ac:spMk id="12" creationId="{1CECF6D2-6A60-AA9D-E99B-9B4E9381A3CF}"/>
          </ac:spMkLst>
        </pc:spChg>
        <pc:spChg chg="mod">
          <ac:chgData name="James Carter" userId="15642c36-216d-415f-acb2-2d2e06c8541f" providerId="ADAL" clId="{1425DB2D-E686-4723-B01D-F11F0BE5D8F5}" dt="2025-03-13T09:29:12.859" v="740"/>
          <ac:spMkLst>
            <pc:docMk/>
            <pc:sldMk cId="2070498409" sldId="323"/>
            <ac:spMk id="16" creationId="{736DB2D5-020C-0FCE-4F0A-BFD9551D04A7}"/>
          </ac:spMkLst>
        </pc:spChg>
        <pc:spChg chg="mod">
          <ac:chgData name="James Carter" userId="15642c36-216d-415f-acb2-2d2e06c8541f" providerId="ADAL" clId="{1425DB2D-E686-4723-B01D-F11F0BE5D8F5}" dt="2025-03-13T09:29:12.859" v="740"/>
          <ac:spMkLst>
            <pc:docMk/>
            <pc:sldMk cId="2070498409" sldId="323"/>
            <ac:spMk id="17" creationId="{F1E25704-5FA4-B738-4C8A-D02AB3FE277D}"/>
          </ac:spMkLst>
        </pc:spChg>
        <pc:spChg chg="mod">
          <ac:chgData name="James Carter" userId="15642c36-216d-415f-acb2-2d2e06c8541f" providerId="ADAL" clId="{1425DB2D-E686-4723-B01D-F11F0BE5D8F5}" dt="2025-03-13T09:29:12.859" v="740"/>
          <ac:spMkLst>
            <pc:docMk/>
            <pc:sldMk cId="2070498409" sldId="323"/>
            <ac:spMk id="33" creationId="{711B32B5-F105-68D9-9798-7C5BF958EBBE}"/>
          </ac:spMkLst>
        </pc:spChg>
        <pc:spChg chg="mod">
          <ac:chgData name="James Carter" userId="15642c36-216d-415f-acb2-2d2e06c8541f" providerId="ADAL" clId="{1425DB2D-E686-4723-B01D-F11F0BE5D8F5}" dt="2025-03-13T09:29:12.859" v="740"/>
          <ac:spMkLst>
            <pc:docMk/>
            <pc:sldMk cId="2070498409" sldId="323"/>
            <ac:spMk id="35" creationId="{211C995F-7AE5-EF9F-3292-D747FDAD2DE2}"/>
          </ac:spMkLst>
        </pc:spChg>
        <pc:spChg chg="mod">
          <ac:chgData name="James Carter" userId="15642c36-216d-415f-acb2-2d2e06c8541f" providerId="ADAL" clId="{1425DB2D-E686-4723-B01D-F11F0BE5D8F5}" dt="2025-03-13T09:29:12.859" v="740"/>
          <ac:spMkLst>
            <pc:docMk/>
            <pc:sldMk cId="2070498409" sldId="323"/>
            <ac:spMk id="36" creationId="{D6E0CBAF-31E3-EE81-6CEB-9007DA43A30F}"/>
          </ac:spMkLst>
        </pc:spChg>
        <pc:grpChg chg="add mod">
          <ac:chgData name="James Carter" userId="15642c36-216d-415f-acb2-2d2e06c8541f" providerId="ADAL" clId="{1425DB2D-E686-4723-B01D-F11F0BE5D8F5}" dt="2025-03-13T09:29:12.859" v="740"/>
          <ac:grpSpMkLst>
            <pc:docMk/>
            <pc:sldMk cId="2070498409" sldId="323"/>
            <ac:grpSpMk id="13" creationId="{4A2F5093-9560-64C5-082E-7E82BBFD71B7}"/>
          </ac:grpSpMkLst>
        </pc:grpChg>
        <pc:grpChg chg="add mod">
          <ac:chgData name="James Carter" userId="15642c36-216d-415f-acb2-2d2e06c8541f" providerId="ADAL" clId="{1425DB2D-E686-4723-B01D-F11F0BE5D8F5}" dt="2025-03-13T09:29:12.859" v="740"/>
          <ac:grpSpMkLst>
            <pc:docMk/>
            <pc:sldMk cId="2070498409" sldId="323"/>
            <ac:grpSpMk id="24" creationId="{08ACC567-B120-A7CC-24BE-574CD789D3FB}"/>
          </ac:grpSpMkLst>
        </pc:grpChg>
        <pc:grpChg chg="mod">
          <ac:chgData name="James Carter" userId="15642c36-216d-415f-acb2-2d2e06c8541f" providerId="ADAL" clId="{1425DB2D-E686-4723-B01D-F11F0BE5D8F5}" dt="2025-03-13T09:29:12.859" v="740"/>
          <ac:grpSpMkLst>
            <pc:docMk/>
            <pc:sldMk cId="2070498409" sldId="323"/>
            <ac:grpSpMk id="34" creationId="{1C0CF4C9-7B7B-FA32-865F-780CEC604C1A}"/>
          </ac:grpSpMkLst>
        </pc:grpChg>
      </pc:sldChg>
      <pc:sldChg chg="addSp delSp modSp add mod modNotesTx">
        <pc:chgData name="James Carter" userId="15642c36-216d-415f-acb2-2d2e06c8541f" providerId="ADAL" clId="{1425DB2D-E686-4723-B01D-F11F0BE5D8F5}" dt="2025-03-13T14:16:11.152" v="2467"/>
        <pc:sldMkLst>
          <pc:docMk/>
          <pc:sldMk cId="2085252784" sldId="324"/>
        </pc:sldMkLst>
      </pc:sldChg>
      <pc:sldChg chg="addSp delSp modSp add mod modNotesTx">
        <pc:chgData name="James Carter" userId="15642c36-216d-415f-acb2-2d2e06c8541f" providerId="ADAL" clId="{1425DB2D-E686-4723-B01D-F11F0BE5D8F5}" dt="2025-03-13T14:49:54.046" v="2600" actId="20577"/>
        <pc:sldMkLst>
          <pc:docMk/>
          <pc:sldMk cId="2951945151" sldId="325"/>
        </pc:sldMkLst>
      </pc:sldChg>
      <pc:sldChg chg="addSp delSp modSp add mod modNotesTx">
        <pc:chgData name="James Carter" userId="15642c36-216d-415f-acb2-2d2e06c8541f" providerId="ADAL" clId="{1425DB2D-E686-4723-B01D-F11F0BE5D8F5}" dt="2025-03-13T14:51:57.789" v="2632" actId="20577"/>
        <pc:sldMkLst>
          <pc:docMk/>
          <pc:sldMk cId="2310979705" sldId="326"/>
        </pc:sldMkLst>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pChg chg="mod">
          <ac:chgData name="James Carter" userId="15642c36-216d-415f-acb2-2d2e06c8541f" providerId="ADAL" clId="{1425DB2D-E686-4723-B01D-F11F0BE5D8F5}" dt="2025-03-13T14:39:42.458" v="2576" actId="14100"/>
          <ac:spMkLst>
            <pc:docMk/>
            <pc:sldMk cId="129317539" sldId="328"/>
            <ac:spMk id="2" creationId="{A180AFE5-40DF-D79B-401F-5C7B719C5305}"/>
          </ac:spMkLst>
        </pc:spChg>
        <pc:spChg chg="add mod">
          <ac:chgData name="James Carter" userId="15642c36-216d-415f-acb2-2d2e06c8541f" providerId="ADAL" clId="{1425DB2D-E686-4723-B01D-F11F0BE5D8F5}" dt="2025-03-13T09:35:08.777" v="775"/>
          <ac:spMkLst>
            <pc:docMk/>
            <pc:sldMk cId="129317539" sldId="328"/>
            <ac:spMk id="9" creationId="{DBFD63D6-B4EE-8C04-695B-42AF789AD68E}"/>
          </ac:spMkLst>
        </pc:spChg>
        <pc:spChg chg="add mod">
          <ac:chgData name="James Carter" userId="15642c36-216d-415f-acb2-2d2e06c8541f" providerId="ADAL" clId="{1425DB2D-E686-4723-B01D-F11F0BE5D8F5}" dt="2025-03-13T09:35:08.777" v="775"/>
          <ac:spMkLst>
            <pc:docMk/>
            <pc:sldMk cId="129317539" sldId="328"/>
            <ac:spMk id="11" creationId="{3D617D43-83C7-28BA-73F9-BF5B505889A7}"/>
          </ac:spMkLst>
        </pc:spChg>
        <pc:spChg chg="mod">
          <ac:chgData name="James Carter" userId="15642c36-216d-415f-acb2-2d2e06c8541f" providerId="ADAL" clId="{1425DB2D-E686-4723-B01D-F11F0BE5D8F5}" dt="2025-03-13T11:11:28.507" v="1296" actId="1076"/>
          <ac:spMkLst>
            <pc:docMk/>
            <pc:sldMk cId="129317539" sldId="328"/>
            <ac:spMk id="12" creationId="{6EC8165A-EAE3-9304-9AD8-8DDEFDF3C26E}"/>
          </ac:spMkLst>
        </pc:spChg>
        <pc:spChg chg="add mod">
          <ac:chgData name="James Carter" userId="15642c36-216d-415f-acb2-2d2e06c8541f" providerId="ADAL" clId="{1425DB2D-E686-4723-B01D-F11F0BE5D8F5}" dt="2025-03-13T09:35:08.777" v="775"/>
          <ac:spMkLst>
            <pc:docMk/>
            <pc:sldMk cId="129317539" sldId="328"/>
            <ac:spMk id="13" creationId="{4F6CAA8F-DF79-5797-30C3-56D458420AB8}"/>
          </ac:spMkLst>
        </pc:spChg>
        <pc:picChg chg="mod">
          <ac:chgData name="James Carter" userId="15642c36-216d-415f-acb2-2d2e06c8541f" providerId="ADAL" clId="{1425DB2D-E686-4723-B01D-F11F0BE5D8F5}" dt="2025-03-13T11:11:23.087" v="1295" actId="1076"/>
          <ac:picMkLst>
            <pc:docMk/>
            <pc:sldMk cId="129317539" sldId="328"/>
            <ac:picMk id="14" creationId="{9DE284B0-0E91-D373-ACF3-67054134BBAC}"/>
          </ac:picMkLst>
        </pc:picChg>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4293781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62AC-3BB6-5C12-842F-F40BCBC6A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327CB-1BE1-63BD-1942-E4B19894D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F7DEE-4A36-1A8F-0953-AA51814C6C8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FDF301D-98D2-F173-EECD-AE7A42B13355}"/>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3466441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B1C9E-0EF5-3E18-4972-2D8C0A240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6B804-8EBC-EBD7-F5E3-92168E0A6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79524-CF92-4B3E-CD2D-B00E8EE43136}"/>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2484BE28-E8BF-8597-3038-2EB50263CD3D}"/>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4292307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0DFD5-80D5-C40F-15ED-DC8907C53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BEFD4-A37A-2A21-CD9E-E89E483E24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113DBF-5409-997D-A411-770EC1158C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ED1B2E"/>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CD7431C-1F03-3B33-A5D4-3D8E49F4BFE4}"/>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27355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5166E-A3C3-C071-E9E0-AF9CDE557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6CDFA-E93B-FC38-BC59-EB6A95BED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FA516-4B58-3FBB-F28B-15893BFC66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9BB909-56C2-F906-DB24-22D40019CDB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496925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39840-8AC1-5AA4-CF4B-F6FADD219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B03B0-FCED-CE3E-D9F6-C73838A30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7B82D-9828-BC5B-F8F8-392132C6FF5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8D6AA7C-B6DE-1425-2E97-2AD867CC5047}"/>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2177270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D3A6C-E8AB-83AC-D1EF-3D187923E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3CA0E-ABE3-A432-A118-8C4E2D2E0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C2F02-5CAC-2280-64D5-D8824353E2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C7958A-AC57-CCDF-A41B-B02291AE119D}"/>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240127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DB22-F427-5F5D-F122-59FDD2CFE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A1C71-B2B7-77EF-9578-4081D496F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8D679-DF56-4327-D666-B362B44109BB}"/>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A2E19C8-2FD1-861D-7897-A2202758206F}"/>
              </a:ext>
            </a:extLst>
          </p:cNvPr>
          <p:cNvSpPr>
            <a:spLocks noGrp="1"/>
          </p:cNvSpPr>
          <p:nvPr>
            <p:ph type="sldNum" sz="quarter" idx="5"/>
          </p:nvPr>
        </p:nvSpPr>
        <p:spPr/>
        <p:txBody>
          <a:bodyPr/>
          <a:lstStyle/>
          <a:p>
            <a:fld id="{D730F9AC-6333-47FF-9B1C-C06430BBE3A7}" type="slidenum">
              <a:rPr lang="en-GB" smtClean="0"/>
              <a:t>37</a:t>
            </a:fld>
            <a:endParaRPr lang="en-GB"/>
          </a:p>
        </p:txBody>
      </p:sp>
    </p:spTree>
    <p:extLst>
      <p:ext uri="{BB962C8B-B14F-4D97-AF65-F5344CB8AC3E}">
        <p14:creationId xmlns:p14="http://schemas.microsoft.com/office/powerpoint/2010/main" val="1179471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C4ADB-E629-CE2A-1761-4FA913E68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02D5C-1E4A-6113-158D-878531B1B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549253-398D-EBD0-748A-1DBB1B2D92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F87C65-C962-85D0-4C17-2F9524C506B9}"/>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1463156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500332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9.svg"/><Relationship Id="rId3" Type="http://schemas.openxmlformats.org/officeDocument/2006/relationships/image" Target="../media/image3.png"/><Relationship Id="rId7" Type="http://schemas.openxmlformats.org/officeDocument/2006/relationships/image" Target="../media/image51.svg"/><Relationship Id="rId12"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7.svg"/><Relationship Id="rId5" Type="http://schemas.openxmlformats.org/officeDocument/2006/relationships/image" Target="../media/image5.pn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63.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5.sv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7.sv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svg"/><Relationship Id="rId3" Type="http://schemas.openxmlformats.org/officeDocument/2006/relationships/image" Target="../media/image3.png"/><Relationship Id="rId7" Type="http://schemas.openxmlformats.org/officeDocument/2006/relationships/image" Target="../media/image69.sv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notesSlide" Target="../notesSlides/notesSlide13.xml"/><Relationship Id="rId16"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2.svg"/><Relationship Id="rId5" Type="http://schemas.openxmlformats.org/officeDocument/2006/relationships/image" Target="../media/image5.png"/><Relationship Id="rId15" Type="http://schemas.openxmlformats.org/officeDocument/2006/relationships/image" Target="../media/image76.svg"/><Relationship Id="rId10" Type="http://schemas.openxmlformats.org/officeDocument/2006/relationships/image" Target="../media/image71.png"/><Relationship Id="rId4" Type="http://schemas.openxmlformats.org/officeDocument/2006/relationships/image" Target="../media/image4.png"/><Relationship Id="rId9" Type="http://schemas.openxmlformats.org/officeDocument/2006/relationships/image" Target="../media/image51.svg"/><Relationship Id="rId1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png"/><Relationship Id="rId7" Type="http://schemas.openxmlformats.org/officeDocument/2006/relationships/image" Target="../media/image80.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53.svg"/><Relationship Id="rId5" Type="http://schemas.openxmlformats.org/officeDocument/2006/relationships/image" Target="../media/image5.pn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82.sv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png"/><Relationship Id="rId7" Type="http://schemas.openxmlformats.org/officeDocument/2006/relationships/image" Target="../media/image84.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6.sv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88.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5.png"/><Relationship Id="rId10" Type="http://schemas.openxmlformats.org/officeDocument/2006/relationships/image" Target="../media/image89.png"/><Relationship Id="rId4" Type="http://schemas.openxmlformats.org/officeDocument/2006/relationships/image" Target="../media/image4.png"/><Relationship Id="rId9" Type="http://schemas.openxmlformats.org/officeDocument/2006/relationships/image" Target="../media/image65.svg"/></Relationships>
</file>

<file path=ppt/slides/_rels/slide1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5.svg"/><Relationship Id="rId18" Type="http://schemas.openxmlformats.org/officeDocument/2006/relationships/image" Target="../media/image100.png"/><Relationship Id="rId3" Type="http://schemas.openxmlformats.org/officeDocument/2006/relationships/image" Target="../media/image3.png"/><Relationship Id="rId7" Type="http://schemas.openxmlformats.org/officeDocument/2006/relationships/image" Target="../media/image91.svg"/><Relationship Id="rId12" Type="http://schemas.openxmlformats.org/officeDocument/2006/relationships/image" Target="../media/image94.png"/><Relationship Id="rId17" Type="http://schemas.openxmlformats.org/officeDocument/2006/relationships/image" Target="../media/image99.svg"/><Relationship Id="rId2" Type="http://schemas.openxmlformats.org/officeDocument/2006/relationships/notesSlide" Target="../notesSlides/notesSlide18.xml"/><Relationship Id="rId16"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59.svg"/><Relationship Id="rId5" Type="http://schemas.openxmlformats.org/officeDocument/2006/relationships/image" Target="../media/image5.png"/><Relationship Id="rId15" Type="http://schemas.openxmlformats.org/officeDocument/2006/relationships/image" Target="../media/image97.svg"/><Relationship Id="rId10" Type="http://schemas.openxmlformats.org/officeDocument/2006/relationships/image" Target="../media/image58.png"/><Relationship Id="rId19" Type="http://schemas.openxmlformats.org/officeDocument/2006/relationships/image" Target="../media/image101.svg"/><Relationship Id="rId4" Type="http://schemas.openxmlformats.org/officeDocument/2006/relationships/image" Target="../media/image4.png"/><Relationship Id="rId9" Type="http://schemas.openxmlformats.org/officeDocument/2006/relationships/image" Target="../media/image93.svg"/><Relationship Id="rId1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7.svg"/><Relationship Id="rId18" Type="http://schemas.openxmlformats.org/officeDocument/2006/relationships/image" Target="../media/image112.png"/><Relationship Id="rId3" Type="http://schemas.openxmlformats.org/officeDocument/2006/relationships/image" Target="../media/image3.png"/><Relationship Id="rId7" Type="http://schemas.openxmlformats.org/officeDocument/2006/relationships/image" Target="../media/image103.svg"/><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notesSlide" Target="../notesSlides/notesSlide19.xml"/><Relationship Id="rId16"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74.svg"/><Relationship Id="rId5" Type="http://schemas.openxmlformats.org/officeDocument/2006/relationships/image" Target="../media/image5.png"/><Relationship Id="rId15" Type="http://schemas.openxmlformats.org/officeDocument/2006/relationships/image" Target="../media/image109.svg"/><Relationship Id="rId10" Type="http://schemas.openxmlformats.org/officeDocument/2006/relationships/image" Target="../media/image73.png"/><Relationship Id="rId19" Type="http://schemas.openxmlformats.org/officeDocument/2006/relationships/image" Target="../media/image113.svg"/><Relationship Id="rId4" Type="http://schemas.openxmlformats.org/officeDocument/2006/relationships/image" Target="../media/image4.png"/><Relationship Id="rId9" Type="http://schemas.openxmlformats.org/officeDocument/2006/relationships/image" Target="../media/image105.svg"/><Relationship Id="rId14" Type="http://schemas.openxmlformats.org/officeDocument/2006/relationships/image" Target="../media/image10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7.svg"/><Relationship Id="rId5" Type="http://schemas.openxmlformats.org/officeDocument/2006/relationships/image" Target="../media/image5.png"/><Relationship Id="rId10" Type="http://schemas.openxmlformats.org/officeDocument/2006/relationships/image" Target="../media/image116.png"/><Relationship Id="rId4" Type="http://schemas.openxmlformats.org/officeDocument/2006/relationships/image" Target="../media/image4.png"/><Relationship Id="rId9" Type="http://schemas.openxmlformats.org/officeDocument/2006/relationships/image" Target="../media/image115.svg"/></Relationships>
</file>

<file path=ppt/slides/_rels/slide2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7.svg"/><Relationship Id="rId5" Type="http://schemas.openxmlformats.org/officeDocument/2006/relationships/image" Target="../media/image5.png"/><Relationship Id="rId10" Type="http://schemas.openxmlformats.org/officeDocument/2006/relationships/image" Target="../media/image116.png"/><Relationship Id="rId4" Type="http://schemas.openxmlformats.org/officeDocument/2006/relationships/image" Target="../media/image4.png"/><Relationship Id="rId9" Type="http://schemas.openxmlformats.org/officeDocument/2006/relationships/image" Target="../media/image115.sv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119.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21.svg"/><Relationship Id="rId5" Type="http://schemas.openxmlformats.org/officeDocument/2006/relationships/image" Target="../media/image5.png"/><Relationship Id="rId10" Type="http://schemas.openxmlformats.org/officeDocument/2006/relationships/image" Target="../media/image120.png"/><Relationship Id="rId4" Type="http://schemas.openxmlformats.org/officeDocument/2006/relationships/image" Target="../media/image4.png"/><Relationship Id="rId9" Type="http://schemas.openxmlformats.org/officeDocument/2006/relationships/image" Target="../media/image24.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23.svg"/><Relationship Id="rId12"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2.png"/><Relationship Id="rId11" Type="http://schemas.openxmlformats.org/officeDocument/2006/relationships/image" Target="../media/image126.svg"/><Relationship Id="rId5" Type="http://schemas.openxmlformats.org/officeDocument/2006/relationships/image" Target="../media/image5.png"/><Relationship Id="rId10" Type="http://schemas.openxmlformats.org/officeDocument/2006/relationships/image" Target="../media/image125.png"/><Relationship Id="rId4" Type="http://schemas.openxmlformats.org/officeDocument/2006/relationships/image" Target="../media/image4.png"/><Relationship Id="rId9" Type="http://schemas.openxmlformats.org/officeDocument/2006/relationships/image" Target="../media/image124.svg"/></Relationships>
</file>

<file path=ppt/slides/_rels/slide27.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3.png"/><Relationship Id="rId7" Type="http://schemas.openxmlformats.org/officeDocument/2006/relationships/image" Target="../media/image104.png"/><Relationship Id="rId12" Type="http://schemas.openxmlformats.org/officeDocument/2006/relationships/image" Target="../media/image131.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27.png"/><Relationship Id="rId11" Type="http://schemas.openxmlformats.org/officeDocument/2006/relationships/image" Target="../media/image130.png"/><Relationship Id="rId5" Type="http://schemas.openxmlformats.org/officeDocument/2006/relationships/image" Target="../media/image5.png"/><Relationship Id="rId10" Type="http://schemas.openxmlformats.org/officeDocument/2006/relationships/image" Target="../media/image129.svg"/><Relationship Id="rId4" Type="http://schemas.openxmlformats.org/officeDocument/2006/relationships/image" Target="../media/image4.png"/><Relationship Id="rId9" Type="http://schemas.openxmlformats.org/officeDocument/2006/relationships/image" Target="../media/image128.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36.png"/><Relationship Id="rId3" Type="http://schemas.openxmlformats.org/officeDocument/2006/relationships/image" Target="../media/image3.png"/><Relationship Id="rId7" Type="http://schemas.openxmlformats.org/officeDocument/2006/relationships/image" Target="../media/image104.png"/><Relationship Id="rId12" Type="http://schemas.openxmlformats.org/officeDocument/2006/relationships/image" Target="../media/image135.svg"/><Relationship Id="rId2" Type="http://schemas.openxmlformats.org/officeDocument/2006/relationships/notesSlide" Target="../notesSlides/notesSlide28.xml"/><Relationship Id="rId16" Type="http://schemas.openxmlformats.org/officeDocument/2006/relationships/image" Target="../media/image139.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34.png"/><Relationship Id="rId5" Type="http://schemas.openxmlformats.org/officeDocument/2006/relationships/image" Target="../media/image5.png"/><Relationship Id="rId15" Type="http://schemas.openxmlformats.org/officeDocument/2006/relationships/image" Target="../media/image138.png"/><Relationship Id="rId10" Type="http://schemas.openxmlformats.org/officeDocument/2006/relationships/image" Target="../media/image133.svg"/><Relationship Id="rId4" Type="http://schemas.openxmlformats.org/officeDocument/2006/relationships/image" Target="../media/image4.png"/><Relationship Id="rId9" Type="http://schemas.openxmlformats.org/officeDocument/2006/relationships/image" Target="../media/image132.png"/><Relationship Id="rId14" Type="http://schemas.openxmlformats.org/officeDocument/2006/relationships/image" Target="../media/image137.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05.svg"/><Relationship Id="rId3" Type="http://schemas.openxmlformats.org/officeDocument/2006/relationships/image" Target="../media/image3.png"/><Relationship Id="rId7" Type="http://schemas.openxmlformats.org/officeDocument/2006/relationships/image" Target="../media/image76.svg"/><Relationship Id="rId12" Type="http://schemas.openxmlformats.org/officeDocument/2006/relationships/image" Target="../media/image104.png"/><Relationship Id="rId2" Type="http://schemas.openxmlformats.org/officeDocument/2006/relationships/notesSlide" Target="../notesSlides/notesSlide30.xml"/><Relationship Id="rId16"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143.svg"/><Relationship Id="rId5" Type="http://schemas.openxmlformats.org/officeDocument/2006/relationships/image" Target="../media/image5.png"/><Relationship Id="rId15" Type="http://schemas.openxmlformats.org/officeDocument/2006/relationships/image" Target="../media/image145.svg"/><Relationship Id="rId10" Type="http://schemas.openxmlformats.org/officeDocument/2006/relationships/image" Target="../media/image142.png"/><Relationship Id="rId4" Type="http://schemas.openxmlformats.org/officeDocument/2006/relationships/image" Target="../media/image4.png"/><Relationship Id="rId9" Type="http://schemas.openxmlformats.org/officeDocument/2006/relationships/image" Target="../media/image141.svg"/><Relationship Id="rId14" Type="http://schemas.openxmlformats.org/officeDocument/2006/relationships/image" Target="../media/image1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23.svg"/><Relationship Id="rId3" Type="http://schemas.openxmlformats.org/officeDocument/2006/relationships/image" Target="../media/image3.png"/><Relationship Id="rId7" Type="http://schemas.openxmlformats.org/officeDocument/2006/relationships/image" Target="../media/image147.svg"/><Relationship Id="rId12" Type="http://schemas.openxmlformats.org/officeDocument/2006/relationships/image" Target="../media/image122.png"/><Relationship Id="rId17" Type="http://schemas.openxmlformats.org/officeDocument/2006/relationships/image" Target="../media/image155.svg"/><Relationship Id="rId2" Type="http://schemas.openxmlformats.org/officeDocument/2006/relationships/notesSlide" Target="../notesSlides/notesSlide32.xml"/><Relationship Id="rId16" Type="http://schemas.openxmlformats.org/officeDocument/2006/relationships/image" Target="../media/image154.png"/><Relationship Id="rId1" Type="http://schemas.openxmlformats.org/officeDocument/2006/relationships/slideLayout" Target="../slideLayouts/slideLayout1.xml"/><Relationship Id="rId6" Type="http://schemas.openxmlformats.org/officeDocument/2006/relationships/image" Target="../media/image146.png"/><Relationship Id="rId11" Type="http://schemas.openxmlformats.org/officeDocument/2006/relationships/image" Target="../media/image151.svg"/><Relationship Id="rId5" Type="http://schemas.openxmlformats.org/officeDocument/2006/relationships/image" Target="../media/image5.png"/><Relationship Id="rId15" Type="http://schemas.openxmlformats.org/officeDocument/2006/relationships/image" Target="../media/image153.svg"/><Relationship Id="rId10" Type="http://schemas.openxmlformats.org/officeDocument/2006/relationships/image" Target="../media/image150.png"/><Relationship Id="rId4" Type="http://schemas.openxmlformats.org/officeDocument/2006/relationships/image" Target="../media/image4.png"/><Relationship Id="rId9" Type="http://schemas.openxmlformats.org/officeDocument/2006/relationships/image" Target="../media/image149.svg"/><Relationship Id="rId14" Type="http://schemas.openxmlformats.org/officeDocument/2006/relationships/image" Target="../media/image152.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7.svg"/><Relationship Id="rId12" Type="http://schemas.openxmlformats.org/officeDocument/2006/relationships/image" Target="../media/image23.png"/><Relationship Id="rId17" Type="http://schemas.openxmlformats.org/officeDocument/2006/relationships/image" Target="../media/image161.svg"/><Relationship Id="rId2" Type="http://schemas.openxmlformats.org/officeDocument/2006/relationships/notesSlide" Target="../notesSlides/notesSlide33.xml"/><Relationship Id="rId16" Type="http://schemas.openxmlformats.org/officeDocument/2006/relationships/image" Target="../media/image160.png"/><Relationship Id="rId1" Type="http://schemas.openxmlformats.org/officeDocument/2006/relationships/slideLayout" Target="../slideLayouts/slideLayout1.xml"/><Relationship Id="rId6" Type="http://schemas.openxmlformats.org/officeDocument/2006/relationships/image" Target="../media/image156.png"/><Relationship Id="rId11" Type="http://schemas.openxmlformats.org/officeDocument/2006/relationships/image" Target="../media/image126.svg"/><Relationship Id="rId5" Type="http://schemas.openxmlformats.org/officeDocument/2006/relationships/image" Target="../media/image5.png"/><Relationship Id="rId15" Type="http://schemas.openxmlformats.org/officeDocument/2006/relationships/image" Target="../media/image159.svg"/><Relationship Id="rId10" Type="http://schemas.openxmlformats.org/officeDocument/2006/relationships/image" Target="../media/image125.png"/><Relationship Id="rId4" Type="http://schemas.openxmlformats.org/officeDocument/2006/relationships/image" Target="../media/image4.png"/><Relationship Id="rId9" Type="http://schemas.openxmlformats.org/officeDocument/2006/relationships/image" Target="../media/image124.svg"/><Relationship Id="rId14" Type="http://schemas.openxmlformats.org/officeDocument/2006/relationships/image" Target="../media/image158.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31.svg"/><Relationship Id="rId18" Type="http://schemas.openxmlformats.org/officeDocument/2006/relationships/image" Target="../media/image170.png"/><Relationship Id="rId3" Type="http://schemas.openxmlformats.org/officeDocument/2006/relationships/image" Target="../media/image3.png"/><Relationship Id="rId7" Type="http://schemas.openxmlformats.org/officeDocument/2006/relationships/image" Target="../media/image163.svg"/><Relationship Id="rId12" Type="http://schemas.openxmlformats.org/officeDocument/2006/relationships/image" Target="../media/image130.png"/><Relationship Id="rId17" Type="http://schemas.openxmlformats.org/officeDocument/2006/relationships/image" Target="../media/image169.svg"/><Relationship Id="rId2" Type="http://schemas.openxmlformats.org/officeDocument/2006/relationships/notesSlide" Target="../notesSlides/notesSlide35.xml"/><Relationship Id="rId16" Type="http://schemas.openxmlformats.org/officeDocument/2006/relationships/image" Target="../media/image168.png"/><Relationship Id="rId20" Type="http://schemas.openxmlformats.org/officeDocument/2006/relationships/image" Target="../media/image172.png"/><Relationship Id="rId1" Type="http://schemas.openxmlformats.org/officeDocument/2006/relationships/slideLayout" Target="../slideLayouts/slideLayout1.xml"/><Relationship Id="rId6" Type="http://schemas.openxmlformats.org/officeDocument/2006/relationships/image" Target="../media/image162.png"/><Relationship Id="rId11" Type="http://schemas.openxmlformats.org/officeDocument/2006/relationships/image" Target="../media/image129.svg"/><Relationship Id="rId5" Type="http://schemas.openxmlformats.org/officeDocument/2006/relationships/image" Target="../media/image5.png"/><Relationship Id="rId15" Type="http://schemas.openxmlformats.org/officeDocument/2006/relationships/image" Target="../media/image167.svg"/><Relationship Id="rId10" Type="http://schemas.openxmlformats.org/officeDocument/2006/relationships/image" Target="../media/image128.png"/><Relationship Id="rId19" Type="http://schemas.openxmlformats.org/officeDocument/2006/relationships/image" Target="../media/image171.svg"/><Relationship Id="rId4" Type="http://schemas.openxmlformats.org/officeDocument/2006/relationships/image" Target="../media/image4.png"/><Relationship Id="rId9" Type="http://schemas.openxmlformats.org/officeDocument/2006/relationships/image" Target="../media/image165.svg"/><Relationship Id="rId14" Type="http://schemas.openxmlformats.org/officeDocument/2006/relationships/image" Target="../media/image166.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74.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73.png"/><Relationship Id="rId11" Type="http://schemas.openxmlformats.org/officeDocument/2006/relationships/image" Target="../media/image176.svg"/><Relationship Id="rId5" Type="http://schemas.openxmlformats.org/officeDocument/2006/relationships/image" Target="../media/image5.png"/><Relationship Id="rId10" Type="http://schemas.openxmlformats.org/officeDocument/2006/relationships/image" Target="../media/image175.png"/><Relationship Id="rId4" Type="http://schemas.openxmlformats.org/officeDocument/2006/relationships/image" Target="../media/image4.png"/><Relationship Id="rId9" Type="http://schemas.openxmlformats.org/officeDocument/2006/relationships/image" Target="../media/image124.svg"/></Relationships>
</file>

<file path=ppt/slides/_rels/slide38.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image" Target="../media/image5.png"/><Relationship Id="rId10" Type="http://schemas.openxmlformats.org/officeDocument/2006/relationships/image" Target="../media/image179.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5.png"/><Relationship Id="rId7" Type="http://schemas.openxmlformats.org/officeDocument/2006/relationships/image" Target="../media/image18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 Id="rId9" Type="http://schemas.openxmlformats.org/officeDocument/2006/relationships/image" Target="../media/image18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5.pn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png"/><Relationship Id="rId9" Type="http://schemas.openxmlformats.org/officeDocument/2006/relationships/image" Target="../media/image49.sv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C7AE-448E-D69C-1A6D-C3A416307F17}"/>
            </a:ext>
          </a:extLst>
        </p:cNvPr>
        <p:cNvGrpSpPr/>
        <p:nvPr/>
      </p:nvGrpSpPr>
      <p:grpSpPr>
        <a:xfrm>
          <a:off x="0" y="0"/>
          <a:ext cx="0" cy="0"/>
          <a:chOff x="0" y="0"/>
          <a:chExt cx="0" cy="0"/>
        </a:xfrm>
      </p:grpSpPr>
      <p:pic>
        <p:nvPicPr>
          <p:cNvPr id="5" name="Picture 4" descr="A person and a child brushing their teeth&#10;&#10;AI-generated content may be incorrect.">
            <a:extLst>
              <a:ext uri="{FF2B5EF4-FFF2-40B4-BE49-F238E27FC236}">
                <a16:creationId xmlns:a16="http://schemas.microsoft.com/office/drawing/2014/main" id="{863B0233-A64E-3BE4-250B-A44E96641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397773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Delivering a prevention-focused, patient-</a:t>
            </a:r>
            <a:r>
              <a:rPr lang="en-US" sz="2400" err="1">
                <a:solidFill>
                  <a:srgbClr val="ED1B2E"/>
                </a:solidFill>
                <a:latin typeface="Arial" panose="020B0604020202020204" pitchFamily="34" charset="0"/>
                <a:cs typeface="Arial" panose="020B0604020202020204" pitchFamily="34" charset="0"/>
              </a:rPr>
              <a:t>centred</a:t>
            </a:r>
            <a:r>
              <a:rPr lang="en-US" sz="240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a:t>
            </a:r>
            <a:r>
              <a:rPr lang="en-GB" sz="1400">
                <a:solidFill>
                  <a:srgbClr val="000000"/>
                </a:solidFill>
                <a:latin typeface="Arial"/>
                <a:ea typeface="Arial"/>
                <a:cs typeface="Arial"/>
                <a:sym typeface="Arial"/>
              </a:rPr>
              <a:t>reduces waste generation and the need to use energy and resources</a:t>
            </a:r>
            <a:r>
              <a:rPr lang="en-US" sz="140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Knowledge Exchange - Research</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D87D4-9306-F692-CED9-6176990C82A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8E760AD-B33E-FBC3-2F75-0CDBCB2E293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7433F4A-E811-E60E-367E-915E2A76C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87B59F-5A1A-77C0-FB0E-32AFC8C7E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C61B9043-D9A0-3D81-9883-5FE3311A8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53D3E785-E3C6-90A1-704B-B74CDC669526}"/>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9B4EC7D-F6B6-7BAB-DB87-D471D7B6363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FD2017A-46B8-9E3B-88F3-890A9B50593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5081F1-E224-B5E3-BFC8-126E19E5E218}"/>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9D757911-88ED-CCEF-5400-41A7C9321C4D}"/>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9EA31AF5-2FEA-92C7-5B09-D3A05D970A5E}"/>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1CCD767D-AFDB-A9A9-D309-96E58ACA82FE}"/>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98ACB0A0-EA50-9972-DA78-EE88019229A3}"/>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546FE443-9208-DA3B-7CDF-879AE27BE64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07946758-62DF-2DF5-FF67-186AE2F484B9}"/>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 name="TextBox 4">
            <a:extLst>
              <a:ext uri="{FF2B5EF4-FFF2-40B4-BE49-F238E27FC236}">
                <a16:creationId xmlns:a16="http://schemas.microsoft.com/office/drawing/2014/main" id="{28AFEDB5-FCDE-00B1-DF1C-680075E89E1E}"/>
              </a:ext>
            </a:extLst>
          </p:cNvPr>
          <p:cNvSpPr txBox="1"/>
          <p:nvPr/>
        </p:nvSpPr>
        <p:spPr>
          <a:xfrm>
            <a:off x="619756" y="1381111"/>
            <a:ext cx="1095248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Developing a research curiosity will increase your levels of knowledge and awareness and may help mitigate the environmental impacts of oral healthcare.</a:t>
            </a:r>
          </a:p>
        </p:txBody>
      </p:sp>
    </p:spTree>
    <p:extLst>
      <p:ext uri="{BB962C8B-B14F-4D97-AF65-F5344CB8AC3E}">
        <p14:creationId xmlns:p14="http://schemas.microsoft.com/office/powerpoint/2010/main" val="788309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DB4C-E409-ECEF-9837-3A1A5E156B7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E85BCC-13CD-B6A6-1B27-AC51960AF1D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49F8B7-8C1F-B72F-E13C-4B2303B8D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44E74D8-912A-B826-4835-4DE381E4A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DE284B0-0E91-D373-ACF3-67054134B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60777025-26FC-0A1C-91CB-B862984E783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1829EEC-F030-1CA4-FC81-38ADD78675E2}"/>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80AFE5-40DF-D79B-401F-5C7B719C5305}"/>
              </a:ext>
            </a:extLst>
          </p:cNvPr>
          <p:cNvSpPr txBox="1"/>
          <p:nvPr/>
        </p:nvSpPr>
        <p:spPr>
          <a:xfrm>
            <a:off x="2594684" y="4292233"/>
            <a:ext cx="3043095"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There is confusion, misinformation, and disinformation in environmental sustainability that is influenced by the media and individual opinion.</a:t>
            </a:r>
          </a:p>
        </p:txBody>
      </p:sp>
      <p:sp>
        <p:nvSpPr>
          <p:cNvPr id="12" name="TextBox 11">
            <a:extLst>
              <a:ext uri="{FF2B5EF4-FFF2-40B4-BE49-F238E27FC236}">
                <a16:creationId xmlns:a16="http://schemas.microsoft.com/office/drawing/2014/main" id="{6EC8165A-EAE3-9304-9AD8-8DDEFDF3C26E}"/>
              </a:ext>
            </a:extLst>
          </p:cNvPr>
          <p:cNvSpPr txBox="1"/>
          <p:nvPr/>
        </p:nvSpPr>
        <p:spPr>
          <a:xfrm>
            <a:off x="6821738" y="4292233"/>
            <a:ext cx="2588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 critical approach to all literature to avoid nonfactual and harmful information and agendas.</a:t>
            </a:r>
          </a:p>
        </p:txBody>
      </p:sp>
      <p:sp>
        <p:nvSpPr>
          <p:cNvPr id="9" name="Freeform 8">
            <a:extLst>
              <a:ext uri="{FF2B5EF4-FFF2-40B4-BE49-F238E27FC236}">
                <a16:creationId xmlns:a16="http://schemas.microsoft.com/office/drawing/2014/main" id="{DBFD63D6-B4EE-8C04-695B-42AF789AD68E}"/>
              </a:ext>
            </a:extLst>
          </p:cNvPr>
          <p:cNvSpPr/>
          <p:nvPr/>
        </p:nvSpPr>
        <p:spPr>
          <a:xfrm>
            <a:off x="3583717" y="2938299"/>
            <a:ext cx="969047" cy="969047"/>
          </a:xfrm>
          <a:custGeom>
            <a:avLst/>
            <a:gdLst/>
            <a:ahLst/>
            <a:cxnLst/>
            <a:rect l="l" t="t" r="r" b="b"/>
            <a:pathLst>
              <a:path w="1453570" h="1453570">
                <a:moveTo>
                  <a:pt x="0" y="0"/>
                </a:moveTo>
                <a:lnTo>
                  <a:pt x="1453570" y="0"/>
                </a:lnTo>
                <a:lnTo>
                  <a:pt x="1453570" y="1453570"/>
                </a:lnTo>
                <a:lnTo>
                  <a:pt x="0" y="1453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1" name="Freeform 9">
            <a:extLst>
              <a:ext uri="{FF2B5EF4-FFF2-40B4-BE49-F238E27FC236}">
                <a16:creationId xmlns:a16="http://schemas.microsoft.com/office/drawing/2014/main" id="{3D617D43-83C7-28BA-73F9-BF5B505889A7}"/>
              </a:ext>
            </a:extLst>
          </p:cNvPr>
          <p:cNvSpPr/>
          <p:nvPr/>
        </p:nvSpPr>
        <p:spPr>
          <a:xfrm>
            <a:off x="7721767" y="2922397"/>
            <a:ext cx="692780" cy="1013207"/>
          </a:xfrm>
          <a:custGeom>
            <a:avLst/>
            <a:gdLst/>
            <a:ahLst/>
            <a:cxnLst/>
            <a:rect l="l" t="t" r="r" b="b"/>
            <a:pathLst>
              <a:path w="1039170" h="1519810">
                <a:moveTo>
                  <a:pt x="0" y="0"/>
                </a:moveTo>
                <a:lnTo>
                  <a:pt x="1039171" y="0"/>
                </a:lnTo>
                <a:lnTo>
                  <a:pt x="1039171" y="1519810"/>
                </a:lnTo>
                <a:lnTo>
                  <a:pt x="0" y="15198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3" name="Freeform 10">
            <a:extLst>
              <a:ext uri="{FF2B5EF4-FFF2-40B4-BE49-F238E27FC236}">
                <a16:creationId xmlns:a16="http://schemas.microsoft.com/office/drawing/2014/main" id="{4F6CAA8F-DF79-5797-30C3-56D458420AB8}"/>
              </a:ext>
            </a:extLst>
          </p:cNvPr>
          <p:cNvSpPr/>
          <p:nvPr/>
        </p:nvSpPr>
        <p:spPr>
          <a:xfrm>
            <a:off x="7947200" y="3472612"/>
            <a:ext cx="168909" cy="168909"/>
          </a:xfrm>
          <a:custGeom>
            <a:avLst/>
            <a:gdLst/>
            <a:ahLst/>
            <a:cxnLst/>
            <a:rect l="l" t="t" r="r" b="b"/>
            <a:pathLst>
              <a:path w="253363" h="253363">
                <a:moveTo>
                  <a:pt x="0" y="0"/>
                </a:moveTo>
                <a:lnTo>
                  <a:pt x="253363" y="0"/>
                </a:lnTo>
                <a:lnTo>
                  <a:pt x="253363" y="253363"/>
                </a:lnTo>
                <a:lnTo>
                  <a:pt x="0" y="2533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45CBBF76-79D1-DED0-1F17-13FC31862BD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3" name="TextBox 2">
            <a:extLst>
              <a:ext uri="{FF2B5EF4-FFF2-40B4-BE49-F238E27FC236}">
                <a16:creationId xmlns:a16="http://schemas.microsoft.com/office/drawing/2014/main" id="{8F1F89E7-4E96-B5D0-B664-04CC0F9F5560}"/>
              </a:ext>
            </a:extLst>
          </p:cNvPr>
          <p:cNvSpPr txBox="1"/>
          <p:nvPr/>
        </p:nvSpPr>
        <p:spPr>
          <a:xfrm>
            <a:off x="1012077" y="1391233"/>
            <a:ext cx="10167847" cy="830997"/>
          </a:xfrm>
          <a:prstGeom prst="rect">
            <a:avLst/>
          </a:prstGeom>
          <a:noFill/>
        </p:spPr>
        <p:txBody>
          <a:bodyPr wrap="square" rtlCol="0">
            <a:spAutoFit/>
          </a:bodyPr>
          <a:lstStyle/>
          <a:p>
            <a:pPr algn="ctr"/>
            <a:r>
              <a:rPr lang="en-GB" sz="2400">
                <a:solidFill>
                  <a:srgbClr val="ED1B2E"/>
                </a:solidFill>
                <a:latin typeface="Arial" panose="020B0604020202020204" pitchFamily="34" charset="0"/>
                <a:cs typeface="Arial" panose="020B0604020202020204" pitchFamily="34" charset="0"/>
              </a:rPr>
              <a:t>It is important to guard against misinformation and disinformation that may influence the objectivity of your decision-making.</a:t>
            </a:r>
          </a:p>
        </p:txBody>
      </p:sp>
    </p:spTree>
    <p:extLst>
      <p:ext uri="{BB962C8B-B14F-4D97-AF65-F5344CB8AC3E}">
        <p14:creationId xmlns:p14="http://schemas.microsoft.com/office/powerpoint/2010/main" val="129317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120BF-37B3-22C5-B743-62DE98EFF18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D5B72D-F0BE-AE27-64A3-F48E89EBAB18}"/>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4E898F-50F8-E702-109F-6B6C4E80A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9D8987A3-4F08-C7F1-823B-D4E278AF9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B553EA1-5A24-77D5-BF69-106132DAEC9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B2B94EEC-60A5-5EA4-B57D-1BD0529FB776}"/>
              </a:ext>
            </a:extLst>
          </p:cNvPr>
          <p:cNvSpPr/>
          <p:nvPr/>
        </p:nvSpPr>
        <p:spPr>
          <a:xfrm>
            <a:off x="1928142" y="277360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99C2D4-45E2-7D66-4CD1-3F6AF7ED27E7}"/>
              </a:ext>
            </a:extLst>
          </p:cNvPr>
          <p:cNvSpPr/>
          <p:nvPr/>
        </p:nvSpPr>
        <p:spPr>
          <a:xfrm>
            <a:off x="8863390" y="275468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DB7D61B-68C3-3032-5A54-B291433188E5}"/>
              </a:ext>
            </a:extLst>
          </p:cNvPr>
          <p:cNvSpPr/>
          <p:nvPr/>
        </p:nvSpPr>
        <p:spPr>
          <a:xfrm>
            <a:off x="5406766" y="275468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9021C7-3FF0-DFE1-6B86-4FE967ADD6CF}"/>
              </a:ext>
            </a:extLst>
          </p:cNvPr>
          <p:cNvSpPr txBox="1"/>
          <p:nvPr/>
        </p:nvSpPr>
        <p:spPr>
          <a:xfrm>
            <a:off x="1473938" y="4364904"/>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innovative ways to maintain high-quality care delivery whilst mitigating environmental impacts.</a:t>
            </a:r>
          </a:p>
        </p:txBody>
      </p:sp>
      <p:sp>
        <p:nvSpPr>
          <p:cNvPr id="3" name="TextBox 2">
            <a:extLst>
              <a:ext uri="{FF2B5EF4-FFF2-40B4-BE49-F238E27FC236}">
                <a16:creationId xmlns:a16="http://schemas.microsoft.com/office/drawing/2014/main" id="{758F2AF6-09FF-0007-2706-DAF12BD8D9BB}"/>
              </a:ext>
            </a:extLst>
          </p:cNvPr>
          <p:cNvSpPr txBox="1"/>
          <p:nvPr/>
        </p:nvSpPr>
        <p:spPr>
          <a:xfrm>
            <a:off x="4660167" y="4364902"/>
            <a:ext cx="294574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municipal waste management and collection services to further mitigate impacts (e.g., waste separation, recycling, energy recovery incineration).</a:t>
            </a:r>
          </a:p>
        </p:txBody>
      </p:sp>
      <p:sp>
        <p:nvSpPr>
          <p:cNvPr id="12" name="TextBox 11">
            <a:extLst>
              <a:ext uri="{FF2B5EF4-FFF2-40B4-BE49-F238E27FC236}">
                <a16:creationId xmlns:a16="http://schemas.microsoft.com/office/drawing/2014/main" id="{A827769E-BD4A-380F-F5AC-0D3BE006C01A}"/>
              </a:ext>
            </a:extLst>
          </p:cNvPr>
          <p:cNvSpPr txBox="1"/>
          <p:nvPr/>
        </p:nvSpPr>
        <p:spPr>
          <a:xfrm>
            <a:off x="8317440" y="4364902"/>
            <a:ext cx="2608942"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Challenge the status quo at a local level within the workplace (e.g., laboratories, reception, common room, waste segregation). </a:t>
            </a:r>
          </a:p>
        </p:txBody>
      </p:sp>
      <p:pic>
        <p:nvPicPr>
          <p:cNvPr id="24" name="Picture 23" descr="A blue and green megaphone&#10;&#10;AI-generated content may be incorrect.">
            <a:extLst>
              <a:ext uri="{FF2B5EF4-FFF2-40B4-BE49-F238E27FC236}">
                <a16:creationId xmlns:a16="http://schemas.microsoft.com/office/drawing/2014/main" id="{442A9CA5-F7DC-0B42-596C-D469954E05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7184" y="2776866"/>
            <a:ext cx="1425507" cy="1425507"/>
          </a:xfrm>
          <a:prstGeom prst="rect">
            <a:avLst/>
          </a:prstGeom>
        </p:spPr>
      </p:pic>
      <p:sp>
        <p:nvSpPr>
          <p:cNvPr id="11" name="Freeform 11">
            <a:extLst>
              <a:ext uri="{FF2B5EF4-FFF2-40B4-BE49-F238E27FC236}">
                <a16:creationId xmlns:a16="http://schemas.microsoft.com/office/drawing/2014/main" id="{A02876D2-FF51-C503-9C07-491F17C450DF}"/>
              </a:ext>
            </a:extLst>
          </p:cNvPr>
          <p:cNvSpPr/>
          <p:nvPr/>
        </p:nvSpPr>
        <p:spPr>
          <a:xfrm>
            <a:off x="9201942" y="3005826"/>
            <a:ext cx="765857" cy="950838"/>
          </a:xfrm>
          <a:custGeom>
            <a:avLst/>
            <a:gdLst/>
            <a:ahLst/>
            <a:cxnLst/>
            <a:rect l="l" t="t" r="r" b="b"/>
            <a:pathLst>
              <a:path w="1148785" h="1426257">
                <a:moveTo>
                  <a:pt x="0" y="0"/>
                </a:moveTo>
                <a:lnTo>
                  <a:pt x="1148785" y="0"/>
                </a:lnTo>
                <a:lnTo>
                  <a:pt x="1148785"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3" name="Group 31">
            <a:extLst>
              <a:ext uri="{FF2B5EF4-FFF2-40B4-BE49-F238E27FC236}">
                <a16:creationId xmlns:a16="http://schemas.microsoft.com/office/drawing/2014/main" id="{876B83FA-7EB5-5BA4-C8ED-9F0F1A3643F6}"/>
              </a:ext>
            </a:extLst>
          </p:cNvPr>
          <p:cNvGrpSpPr/>
          <p:nvPr/>
        </p:nvGrpSpPr>
        <p:grpSpPr>
          <a:xfrm>
            <a:off x="5590723" y="2955124"/>
            <a:ext cx="1084635" cy="1001540"/>
            <a:chOff x="0" y="0"/>
            <a:chExt cx="2169270" cy="2003080"/>
          </a:xfrm>
        </p:grpSpPr>
        <p:sp>
          <p:nvSpPr>
            <p:cNvPr id="16" name="Freeform 32">
              <a:extLst>
                <a:ext uri="{FF2B5EF4-FFF2-40B4-BE49-F238E27FC236}">
                  <a16:creationId xmlns:a16="http://schemas.microsoft.com/office/drawing/2014/main" id="{32C57D5A-CB24-B231-F5A1-86016660C2A2}"/>
                </a:ext>
              </a:extLst>
            </p:cNvPr>
            <p:cNvSpPr/>
            <p:nvPr/>
          </p:nvSpPr>
          <p:spPr>
            <a:xfrm>
              <a:off x="0" y="24526"/>
              <a:ext cx="2169270" cy="1978555"/>
            </a:xfrm>
            <a:custGeom>
              <a:avLst/>
              <a:gdLst/>
              <a:ahLst/>
              <a:cxnLst/>
              <a:rect l="l" t="t" r="r" b="b"/>
              <a:pathLst>
                <a:path w="2169270" h="1978555">
                  <a:moveTo>
                    <a:pt x="0" y="0"/>
                  </a:moveTo>
                  <a:lnTo>
                    <a:pt x="2169270" y="0"/>
                  </a:lnTo>
                  <a:lnTo>
                    <a:pt x="2169270" y="1978554"/>
                  </a:lnTo>
                  <a:lnTo>
                    <a:pt x="0" y="19785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17" name="Freeform 33">
              <a:extLst>
                <a:ext uri="{FF2B5EF4-FFF2-40B4-BE49-F238E27FC236}">
                  <a16:creationId xmlns:a16="http://schemas.microsoft.com/office/drawing/2014/main" id="{2EE14C97-466E-D2FA-F63F-BB84EEE25810}"/>
                </a:ext>
              </a:extLst>
            </p:cNvPr>
            <p:cNvSpPr/>
            <p:nvPr/>
          </p:nvSpPr>
          <p:spPr>
            <a:xfrm>
              <a:off x="8295" y="0"/>
              <a:ext cx="2152681" cy="1993920"/>
            </a:xfrm>
            <a:custGeom>
              <a:avLst/>
              <a:gdLst/>
              <a:ahLst/>
              <a:cxnLst/>
              <a:rect l="l" t="t" r="r" b="b"/>
              <a:pathLst>
                <a:path w="2152681" h="1993920">
                  <a:moveTo>
                    <a:pt x="0" y="0"/>
                  </a:moveTo>
                  <a:lnTo>
                    <a:pt x="2152680" y="0"/>
                  </a:lnTo>
                  <a:lnTo>
                    <a:pt x="2152680" y="1993920"/>
                  </a:lnTo>
                  <a:lnTo>
                    <a:pt x="0" y="19939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800"/>
            </a:p>
          </p:txBody>
        </p:sp>
      </p:grpSp>
      <p:sp>
        <p:nvSpPr>
          <p:cNvPr id="5" name="TextBox 4">
            <a:extLst>
              <a:ext uri="{FF2B5EF4-FFF2-40B4-BE49-F238E27FC236}">
                <a16:creationId xmlns:a16="http://schemas.microsoft.com/office/drawing/2014/main" id="{203EF6B9-9173-F03B-F7D9-65D3EEC25C40}"/>
              </a:ext>
            </a:extLst>
          </p:cNvPr>
          <p:cNvSpPr txBox="1"/>
          <p:nvPr/>
        </p:nvSpPr>
        <p:spPr>
          <a:xfrm>
            <a:off x="1956398" y="1260538"/>
            <a:ext cx="8279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ED1B2E"/>
                </a:solidFill>
                <a:latin typeface="Arial" panose="020B0604020202020204" pitchFamily="34" charset="0"/>
                <a:cs typeface="Arial" panose="020B0604020202020204" pitchFamily="34" charset="0"/>
              </a:rPr>
              <a:t>Active engagement and collaboration with policymakers will lead to the development of more environmentally sustainable oral healthcare policies.</a:t>
            </a:r>
          </a:p>
        </p:txBody>
      </p:sp>
      <p:sp>
        <p:nvSpPr>
          <p:cNvPr id="23" name="TextBox 22">
            <a:extLst>
              <a:ext uri="{FF2B5EF4-FFF2-40B4-BE49-F238E27FC236}">
                <a16:creationId xmlns:a16="http://schemas.microsoft.com/office/drawing/2014/main" id="{7542CE51-8010-9F3A-7CD0-5FA96363EC4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340900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a:solidFill>
                  <a:srgbClr val="ED1B2E"/>
                </a:solidFill>
                <a:latin typeface="Arial" panose="020B0604020202020204" pitchFamily="34" charset="0"/>
                <a:cs typeface="Arial" panose="020B0604020202020204" pitchFamily="34" charset="0"/>
              </a:rPr>
              <a:t>significant environmental impacts from: </a:t>
            </a:r>
          </a:p>
          <a:p>
            <a:endParaRPr lang="en-US" sz="40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5450A-54BA-D588-E071-845D7C19DBC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AC4735F-9AD9-E076-F1F4-5B5F30C6D2C2}"/>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8829C5A-49E3-6409-030C-957173D82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D225D7E-1D49-18CB-A12C-4BDC558B8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774DF4B-5552-18FA-7A82-057678D85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72F0FFD2-CBDB-D55F-31C6-3AC4B538C79D}"/>
              </a:ext>
            </a:extLst>
          </p:cNvPr>
          <p:cNvSpPr/>
          <p:nvPr/>
        </p:nvSpPr>
        <p:spPr>
          <a:xfrm>
            <a:off x="8221823" y="187337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867DC9F2-0FC7-1B74-EB58-FBC1B8FF59F2}"/>
              </a:ext>
            </a:extLst>
          </p:cNvPr>
          <p:cNvSpPr/>
          <p:nvPr/>
        </p:nvSpPr>
        <p:spPr>
          <a:xfrm>
            <a:off x="5369723" y="187337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EC7E261-01C2-755F-5538-897D3C8C1B7C}"/>
              </a:ext>
            </a:extLst>
          </p:cNvPr>
          <p:cNvSpPr/>
          <p:nvPr/>
        </p:nvSpPr>
        <p:spPr>
          <a:xfrm>
            <a:off x="2517623" y="187337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1CC8927-1938-12C5-A468-D280C74A7DE3}"/>
              </a:ext>
            </a:extLst>
          </p:cNvPr>
          <p:cNvSpPr/>
          <p:nvPr/>
        </p:nvSpPr>
        <p:spPr>
          <a:xfrm>
            <a:off x="6799314" y="4327848"/>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3755A093-7835-EDC8-9D8F-E79A0DD77E99}"/>
              </a:ext>
            </a:extLst>
          </p:cNvPr>
          <p:cNvSpPr/>
          <p:nvPr/>
        </p:nvSpPr>
        <p:spPr>
          <a:xfrm>
            <a:off x="3970171" y="434002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67D66FB-4DBE-9E71-B49E-414E136B8FC3}"/>
              </a:ext>
            </a:extLst>
          </p:cNvPr>
          <p:cNvSpPr txBox="1"/>
          <p:nvPr/>
        </p:nvSpPr>
        <p:spPr>
          <a:xfrm>
            <a:off x="2041419" y="3489764"/>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Work and engage with suppliers to assess their sustainability practices.</a:t>
            </a:r>
          </a:p>
        </p:txBody>
      </p:sp>
      <p:sp>
        <p:nvSpPr>
          <p:cNvPr id="21" name="TextBox 20">
            <a:extLst>
              <a:ext uri="{FF2B5EF4-FFF2-40B4-BE49-F238E27FC236}">
                <a16:creationId xmlns:a16="http://schemas.microsoft.com/office/drawing/2014/main" id="{4132C42E-B901-CF18-87DB-BF9EF7E87A38}"/>
              </a:ext>
            </a:extLst>
          </p:cNvPr>
          <p:cNvSpPr txBox="1"/>
          <p:nvPr/>
        </p:nvSpPr>
        <p:spPr>
          <a:xfrm>
            <a:off x="5003020" y="3489764"/>
            <a:ext cx="218595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Apply pressure to suppliers to act in an environmentally sustainable manner.</a:t>
            </a:r>
          </a:p>
        </p:txBody>
      </p:sp>
      <p:sp>
        <p:nvSpPr>
          <p:cNvPr id="22" name="TextBox 21">
            <a:extLst>
              <a:ext uri="{FF2B5EF4-FFF2-40B4-BE49-F238E27FC236}">
                <a16:creationId xmlns:a16="http://schemas.microsoft.com/office/drawing/2014/main" id="{A7152251-E9F8-6C6E-4BEB-D8E356CEA79E}"/>
              </a:ext>
            </a:extLst>
          </p:cNvPr>
          <p:cNvSpPr txBox="1"/>
          <p:nvPr/>
        </p:nvSpPr>
        <p:spPr>
          <a:xfrm>
            <a:off x="7752701" y="3491536"/>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Request recycling information for medical equipment from manufacturers.</a:t>
            </a:r>
          </a:p>
        </p:txBody>
      </p:sp>
      <p:sp>
        <p:nvSpPr>
          <p:cNvPr id="27" name="TextBox 26">
            <a:extLst>
              <a:ext uri="{FF2B5EF4-FFF2-40B4-BE49-F238E27FC236}">
                <a16:creationId xmlns:a16="http://schemas.microsoft.com/office/drawing/2014/main" id="{89D4CF5E-52BF-82AF-599D-CFEF389B5F91}"/>
              </a:ext>
            </a:extLst>
          </p:cNvPr>
          <p:cNvSpPr txBox="1"/>
          <p:nvPr/>
        </p:nvSpPr>
        <p:spPr>
          <a:xfrm>
            <a:off x="3398969" y="5977102"/>
            <a:ext cx="259495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locally produced items and coordinate with local suppliers to reduce travel.</a:t>
            </a:r>
          </a:p>
        </p:txBody>
      </p:sp>
      <p:sp>
        <p:nvSpPr>
          <p:cNvPr id="29" name="TextBox 28">
            <a:extLst>
              <a:ext uri="{FF2B5EF4-FFF2-40B4-BE49-F238E27FC236}">
                <a16:creationId xmlns:a16="http://schemas.microsoft.com/office/drawing/2014/main" id="{8092B7DF-15F8-04CA-E729-E22D44126322}"/>
              </a:ext>
            </a:extLst>
          </p:cNvPr>
          <p:cNvSpPr txBox="1"/>
          <p:nvPr/>
        </p:nvSpPr>
        <p:spPr>
          <a:xfrm>
            <a:off x="6323112" y="59565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Reducing and reusing packaging.</a:t>
            </a:r>
          </a:p>
        </p:txBody>
      </p:sp>
      <p:sp>
        <p:nvSpPr>
          <p:cNvPr id="24" name="Freeform 17">
            <a:extLst>
              <a:ext uri="{FF2B5EF4-FFF2-40B4-BE49-F238E27FC236}">
                <a16:creationId xmlns:a16="http://schemas.microsoft.com/office/drawing/2014/main" id="{20DB6298-8E15-B11D-8723-3B870BE95DAD}"/>
              </a:ext>
            </a:extLst>
          </p:cNvPr>
          <p:cNvSpPr/>
          <p:nvPr/>
        </p:nvSpPr>
        <p:spPr>
          <a:xfrm>
            <a:off x="8383650" y="2016510"/>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19">
            <a:extLst>
              <a:ext uri="{FF2B5EF4-FFF2-40B4-BE49-F238E27FC236}">
                <a16:creationId xmlns:a16="http://schemas.microsoft.com/office/drawing/2014/main" id="{DD6B230B-7587-5F2E-D5BA-49F373DDD734}"/>
              </a:ext>
            </a:extLst>
          </p:cNvPr>
          <p:cNvSpPr/>
          <p:nvPr/>
        </p:nvSpPr>
        <p:spPr>
          <a:xfrm>
            <a:off x="7079474" y="4660926"/>
            <a:ext cx="892227" cy="794083"/>
          </a:xfrm>
          <a:custGeom>
            <a:avLst/>
            <a:gdLst/>
            <a:ahLst/>
            <a:cxnLst/>
            <a:rect l="l" t="t" r="r" b="b"/>
            <a:pathLst>
              <a:path w="1338341" h="1191124">
                <a:moveTo>
                  <a:pt x="0" y="0"/>
                </a:moveTo>
                <a:lnTo>
                  <a:pt x="1338341" y="0"/>
                </a:lnTo>
                <a:lnTo>
                  <a:pt x="1338341" y="1191124"/>
                </a:lnTo>
                <a:lnTo>
                  <a:pt x="0" y="11911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21">
            <a:extLst>
              <a:ext uri="{FF2B5EF4-FFF2-40B4-BE49-F238E27FC236}">
                <a16:creationId xmlns:a16="http://schemas.microsoft.com/office/drawing/2014/main" id="{0E6384EC-89A3-88C0-F838-2928DF16F749}"/>
              </a:ext>
            </a:extLst>
          </p:cNvPr>
          <p:cNvSpPr/>
          <p:nvPr/>
        </p:nvSpPr>
        <p:spPr>
          <a:xfrm>
            <a:off x="2714669" y="2086743"/>
            <a:ext cx="1058456" cy="1058456"/>
          </a:xfrm>
          <a:custGeom>
            <a:avLst/>
            <a:gdLst/>
            <a:ahLst/>
            <a:cxnLst/>
            <a:rect l="l" t="t" r="r" b="b"/>
            <a:pathLst>
              <a:path w="1587684" h="1587684">
                <a:moveTo>
                  <a:pt x="0" y="0"/>
                </a:moveTo>
                <a:lnTo>
                  <a:pt x="1587684" y="0"/>
                </a:lnTo>
                <a:lnTo>
                  <a:pt x="1587684" y="1587684"/>
                </a:lnTo>
                <a:lnTo>
                  <a:pt x="0" y="1587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53" name="Freeform 20">
            <a:extLst>
              <a:ext uri="{FF2B5EF4-FFF2-40B4-BE49-F238E27FC236}">
                <a16:creationId xmlns:a16="http://schemas.microsoft.com/office/drawing/2014/main" id="{694E839C-81E6-1A4D-A56F-8BAE32F84E06}"/>
              </a:ext>
            </a:extLst>
          </p:cNvPr>
          <p:cNvSpPr/>
          <p:nvPr/>
        </p:nvSpPr>
        <p:spPr>
          <a:xfrm>
            <a:off x="4320598" y="4578703"/>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18">
            <a:extLst>
              <a:ext uri="{FF2B5EF4-FFF2-40B4-BE49-F238E27FC236}">
                <a16:creationId xmlns:a16="http://schemas.microsoft.com/office/drawing/2014/main" id="{93897E2F-BB6A-2267-7392-1C701C871EFC}"/>
              </a:ext>
            </a:extLst>
          </p:cNvPr>
          <p:cNvSpPr/>
          <p:nvPr/>
        </p:nvSpPr>
        <p:spPr>
          <a:xfrm>
            <a:off x="8887745" y="2414542"/>
            <a:ext cx="146497" cy="373241"/>
          </a:xfrm>
          <a:custGeom>
            <a:avLst/>
            <a:gdLst/>
            <a:ahLst/>
            <a:cxnLst/>
            <a:rect l="l" t="t" r="r" b="b"/>
            <a:pathLst>
              <a:path w="219745" h="559861">
                <a:moveTo>
                  <a:pt x="0" y="0"/>
                </a:moveTo>
                <a:lnTo>
                  <a:pt x="219745" y="0"/>
                </a:lnTo>
                <a:lnTo>
                  <a:pt x="219745" y="559860"/>
                </a:lnTo>
                <a:lnTo>
                  <a:pt x="0" y="5598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pic>
        <p:nvPicPr>
          <p:cNvPr id="55" name="Picture 54" descr="A blue and green megaphone&#10;&#10;AI-generated content may be incorrect.">
            <a:extLst>
              <a:ext uri="{FF2B5EF4-FFF2-40B4-BE49-F238E27FC236}">
                <a16:creationId xmlns:a16="http://schemas.microsoft.com/office/drawing/2014/main" id="{1535854C-4F0E-0C32-9904-9114347A43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83243" y="1858569"/>
            <a:ext cx="1425507" cy="1425507"/>
          </a:xfrm>
          <a:prstGeom prst="rect">
            <a:avLst/>
          </a:prstGeom>
        </p:spPr>
      </p:pic>
      <p:sp>
        <p:nvSpPr>
          <p:cNvPr id="2" name="TextBox 1">
            <a:extLst>
              <a:ext uri="{FF2B5EF4-FFF2-40B4-BE49-F238E27FC236}">
                <a16:creationId xmlns:a16="http://schemas.microsoft.com/office/drawing/2014/main" id="{1105AF67-816F-F5F5-7A3E-978CA4A4A471}"/>
              </a:ext>
            </a:extLst>
          </p:cNvPr>
          <p:cNvSpPr txBox="1"/>
          <p:nvPr/>
        </p:nvSpPr>
        <p:spPr>
          <a:xfrm>
            <a:off x="1772604" y="998945"/>
            <a:ext cx="864678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Engaging and challenging stakeholders across the supply chain will support environmentally sustainable practices.</a:t>
            </a:r>
          </a:p>
        </p:txBody>
      </p:sp>
      <p:sp>
        <p:nvSpPr>
          <p:cNvPr id="5" name="TextBox 4">
            <a:extLst>
              <a:ext uri="{FF2B5EF4-FFF2-40B4-BE49-F238E27FC236}">
                <a16:creationId xmlns:a16="http://schemas.microsoft.com/office/drawing/2014/main" id="{3E33574C-7CEA-797A-E30A-634A7133524C}"/>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696715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05D35-6489-1193-7567-9300643DB68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EAA8C3-F47A-56DD-487E-9F81FEC098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676DAF1-C969-E6BC-38E9-80735B293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258834A-AA7A-A12F-9DBB-1951040CE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0570533-9CCB-0EBE-7EE4-2BA8956D4C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59430E1-1EF1-7B76-DE47-FA0DA5921821}"/>
              </a:ext>
            </a:extLst>
          </p:cNvPr>
          <p:cNvSpPr txBox="1"/>
          <p:nvPr/>
        </p:nvSpPr>
        <p:spPr>
          <a:xfrm>
            <a:off x="1829529" y="1416475"/>
            <a:ext cx="8532942"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Engaging and challenging all stakeholders will result in more environmentally sustainable waste disposal procedures.</a:t>
            </a:r>
          </a:p>
        </p:txBody>
      </p:sp>
      <p:sp>
        <p:nvSpPr>
          <p:cNvPr id="2" name="Oval 1">
            <a:extLst>
              <a:ext uri="{FF2B5EF4-FFF2-40B4-BE49-F238E27FC236}">
                <a16:creationId xmlns:a16="http://schemas.microsoft.com/office/drawing/2014/main" id="{2EA30A54-9D04-9343-4BA1-8258FE3D6EE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C5D4D9C-07E2-1D6D-728E-1F003DF9ECC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0C305EFB-4F27-1B65-CF25-59CAAE150582}"/>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EF637687-8A14-6543-E591-40709DDE2B5B}"/>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EEAA46B-E2F6-615D-CB30-9D8DC7C75194}"/>
              </a:ext>
            </a:extLst>
          </p:cNvPr>
          <p:cNvSpPr txBox="1"/>
          <p:nvPr/>
        </p:nvSpPr>
        <p:spPr>
          <a:xfrm>
            <a:off x="611831"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awareness of waste management and the associated costs.</a:t>
            </a:r>
          </a:p>
        </p:txBody>
      </p:sp>
      <p:sp>
        <p:nvSpPr>
          <p:cNvPr id="4" name="TextBox 3">
            <a:extLst>
              <a:ext uri="{FF2B5EF4-FFF2-40B4-BE49-F238E27FC236}">
                <a16:creationId xmlns:a16="http://schemas.microsoft.com/office/drawing/2014/main" id="{7C00E82E-BC95-7A03-9C02-A9E49E414DD3}"/>
              </a:ext>
            </a:extLst>
          </p:cNvPr>
          <p:cNvSpPr txBox="1"/>
          <p:nvPr/>
        </p:nvSpPr>
        <p:spPr>
          <a:xfrm>
            <a:off x="3466292"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effective waste segregation. </a:t>
            </a:r>
          </a:p>
        </p:txBody>
      </p:sp>
      <p:sp>
        <p:nvSpPr>
          <p:cNvPr id="12" name="TextBox 11">
            <a:extLst>
              <a:ext uri="{FF2B5EF4-FFF2-40B4-BE49-F238E27FC236}">
                <a16:creationId xmlns:a16="http://schemas.microsoft.com/office/drawing/2014/main" id="{772CCAC3-A7F7-99C7-FBC5-9B0B93C95A01}"/>
              </a:ext>
            </a:extLst>
          </p:cNvPr>
          <p:cNvSpPr txBox="1"/>
          <p:nvPr/>
        </p:nvSpPr>
        <p:spPr>
          <a:xfrm>
            <a:off x="632075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that waste contractors are complying with the appropriate local and national legislation at all levels, from collection to disposal. </a:t>
            </a:r>
          </a:p>
        </p:txBody>
      </p:sp>
      <p:sp>
        <p:nvSpPr>
          <p:cNvPr id="13" name="TextBox 12">
            <a:extLst>
              <a:ext uri="{FF2B5EF4-FFF2-40B4-BE49-F238E27FC236}">
                <a16:creationId xmlns:a16="http://schemas.microsoft.com/office/drawing/2014/main" id="{A4A4D948-5266-3126-5939-C6025DD6BE7F}"/>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contractors to diversify to include novel recycling opportunities.</a:t>
            </a:r>
          </a:p>
        </p:txBody>
      </p:sp>
      <p:sp>
        <p:nvSpPr>
          <p:cNvPr id="21" name="Freeform 14">
            <a:extLst>
              <a:ext uri="{FF2B5EF4-FFF2-40B4-BE49-F238E27FC236}">
                <a16:creationId xmlns:a16="http://schemas.microsoft.com/office/drawing/2014/main" id="{8EFCE485-EF36-A857-C4F9-28F6802DE1F6}"/>
              </a:ext>
            </a:extLst>
          </p:cNvPr>
          <p:cNvSpPr/>
          <p:nvPr/>
        </p:nvSpPr>
        <p:spPr>
          <a:xfrm>
            <a:off x="1299772" y="2766729"/>
            <a:ext cx="1025098" cy="1054085"/>
          </a:xfrm>
          <a:custGeom>
            <a:avLst/>
            <a:gdLst/>
            <a:ahLst/>
            <a:cxnLst/>
            <a:rect l="l" t="t" r="r" b="b"/>
            <a:pathLst>
              <a:path w="1537647" h="1581128">
                <a:moveTo>
                  <a:pt x="0" y="0"/>
                </a:moveTo>
                <a:lnTo>
                  <a:pt x="1537647" y="0"/>
                </a:lnTo>
                <a:lnTo>
                  <a:pt x="1537647" y="1581129"/>
                </a:lnTo>
                <a:lnTo>
                  <a:pt x="0" y="15811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F884234A-0F3C-2E3F-A82A-F07C3B7643D4}"/>
              </a:ext>
            </a:extLst>
          </p:cNvPr>
          <p:cNvSpPr/>
          <p:nvPr/>
        </p:nvSpPr>
        <p:spPr>
          <a:xfrm>
            <a:off x="1969194" y="3041661"/>
            <a:ext cx="111729" cy="178767"/>
          </a:xfrm>
          <a:custGeom>
            <a:avLst/>
            <a:gdLst/>
            <a:ahLst/>
            <a:cxnLst/>
            <a:rect l="l" t="t" r="r" b="b"/>
            <a:pathLst>
              <a:path w="167594" h="268150">
                <a:moveTo>
                  <a:pt x="0" y="0"/>
                </a:moveTo>
                <a:lnTo>
                  <a:pt x="167594" y="0"/>
                </a:lnTo>
                <a:lnTo>
                  <a:pt x="167594" y="268150"/>
                </a:lnTo>
                <a:lnTo>
                  <a:pt x="0" y="2681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6">
            <a:extLst>
              <a:ext uri="{FF2B5EF4-FFF2-40B4-BE49-F238E27FC236}">
                <a16:creationId xmlns:a16="http://schemas.microsoft.com/office/drawing/2014/main" id="{44E03ACC-DD53-E63B-30CD-12D9FB5BDDAE}"/>
              </a:ext>
            </a:extLst>
          </p:cNvPr>
          <p:cNvSpPr/>
          <p:nvPr/>
        </p:nvSpPr>
        <p:spPr>
          <a:xfrm>
            <a:off x="4113273" y="2747210"/>
            <a:ext cx="1109669" cy="1073604"/>
          </a:xfrm>
          <a:custGeom>
            <a:avLst/>
            <a:gdLst/>
            <a:ahLst/>
            <a:cxnLst/>
            <a:rect l="l" t="t" r="r" b="b"/>
            <a:pathLst>
              <a:path w="1664503" h="1610406">
                <a:moveTo>
                  <a:pt x="0" y="0"/>
                </a:moveTo>
                <a:lnTo>
                  <a:pt x="1664503" y="0"/>
                </a:lnTo>
                <a:lnTo>
                  <a:pt x="1664503" y="1610407"/>
                </a:lnTo>
                <a:lnTo>
                  <a:pt x="0" y="16104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7">
            <a:extLst>
              <a:ext uri="{FF2B5EF4-FFF2-40B4-BE49-F238E27FC236}">
                <a16:creationId xmlns:a16="http://schemas.microsoft.com/office/drawing/2014/main" id="{F074D5B3-8AC2-FB5B-CB0A-097AD073E425}"/>
              </a:ext>
            </a:extLst>
          </p:cNvPr>
          <p:cNvSpPr/>
          <p:nvPr/>
        </p:nvSpPr>
        <p:spPr>
          <a:xfrm>
            <a:off x="7088993" y="273782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5" name="Group 18">
            <a:extLst>
              <a:ext uri="{FF2B5EF4-FFF2-40B4-BE49-F238E27FC236}">
                <a16:creationId xmlns:a16="http://schemas.microsoft.com/office/drawing/2014/main" id="{D26B996B-573D-06DB-A5C2-442A9D549438}"/>
              </a:ext>
            </a:extLst>
          </p:cNvPr>
          <p:cNvGrpSpPr/>
          <p:nvPr/>
        </p:nvGrpSpPr>
        <p:grpSpPr>
          <a:xfrm>
            <a:off x="10144291" y="2848129"/>
            <a:ext cx="470778" cy="490449"/>
            <a:chOff x="0" y="0"/>
            <a:chExt cx="914014" cy="952206"/>
          </a:xfrm>
        </p:grpSpPr>
        <p:sp>
          <p:nvSpPr>
            <p:cNvPr id="26" name="Freeform 19">
              <a:extLst>
                <a:ext uri="{FF2B5EF4-FFF2-40B4-BE49-F238E27FC236}">
                  <a16:creationId xmlns:a16="http://schemas.microsoft.com/office/drawing/2014/main" id="{FDB6AF0E-3E2A-9600-434F-085986D79D53}"/>
                </a:ext>
              </a:extLst>
            </p:cNvPr>
            <p:cNvSpPr/>
            <p:nvPr/>
          </p:nvSpPr>
          <p:spPr>
            <a:xfrm>
              <a:off x="0" y="0"/>
              <a:ext cx="914014" cy="952206"/>
            </a:xfrm>
            <a:custGeom>
              <a:avLst/>
              <a:gdLst/>
              <a:ahLst/>
              <a:cxnLst/>
              <a:rect l="l" t="t" r="r" b="b"/>
              <a:pathLst>
                <a:path w="914014" h="952206">
                  <a:moveTo>
                    <a:pt x="457007" y="0"/>
                  </a:moveTo>
                  <a:cubicBezTo>
                    <a:pt x="204609" y="0"/>
                    <a:pt x="0" y="213159"/>
                    <a:pt x="0" y="476103"/>
                  </a:cubicBezTo>
                  <a:cubicBezTo>
                    <a:pt x="0" y="739047"/>
                    <a:pt x="204609" y="952206"/>
                    <a:pt x="457007" y="952206"/>
                  </a:cubicBezTo>
                  <a:cubicBezTo>
                    <a:pt x="709405" y="952206"/>
                    <a:pt x="914014" y="739047"/>
                    <a:pt x="914014" y="476103"/>
                  </a:cubicBezTo>
                  <a:cubicBezTo>
                    <a:pt x="914014" y="213159"/>
                    <a:pt x="709405" y="0"/>
                    <a:pt x="457007" y="0"/>
                  </a:cubicBezTo>
                  <a:close/>
                </a:path>
              </a:pathLst>
            </a:custGeom>
            <a:solidFill>
              <a:srgbClr val="E0F0CE"/>
            </a:solidFill>
          </p:spPr>
          <p:txBody>
            <a:bodyPr/>
            <a:lstStyle/>
            <a:p>
              <a:endParaRPr lang="en-GB" sz="800"/>
            </a:p>
          </p:txBody>
        </p:sp>
        <p:sp>
          <p:nvSpPr>
            <p:cNvPr id="27" name="TextBox 20">
              <a:extLst>
                <a:ext uri="{FF2B5EF4-FFF2-40B4-BE49-F238E27FC236}">
                  <a16:creationId xmlns:a16="http://schemas.microsoft.com/office/drawing/2014/main" id="{616C2903-8CD0-4C85-0F86-DD82815C5E07}"/>
                </a:ext>
              </a:extLst>
            </p:cNvPr>
            <p:cNvSpPr txBox="1"/>
            <p:nvPr/>
          </p:nvSpPr>
          <p:spPr>
            <a:xfrm>
              <a:off x="85689" y="13069"/>
              <a:ext cx="742636" cy="849867"/>
            </a:xfrm>
            <a:prstGeom prst="rect">
              <a:avLst/>
            </a:prstGeom>
          </p:spPr>
          <p:txBody>
            <a:bodyPr lIns="33867" tIns="33867" rIns="33867" bIns="33867" rtlCol="0" anchor="ctr"/>
            <a:lstStyle/>
            <a:p>
              <a:pPr algn="ctr">
                <a:lnSpc>
                  <a:spcPts val="1773"/>
                </a:lnSpc>
              </a:pPr>
              <a:endParaRPr sz="800"/>
            </a:p>
          </p:txBody>
        </p:sp>
      </p:grpSp>
      <p:sp>
        <p:nvSpPr>
          <p:cNvPr id="57" name="Freeform 21">
            <a:extLst>
              <a:ext uri="{FF2B5EF4-FFF2-40B4-BE49-F238E27FC236}">
                <a16:creationId xmlns:a16="http://schemas.microsoft.com/office/drawing/2014/main" id="{B60062AB-1D48-FF49-DFE6-1F0A2C6F03D5}"/>
              </a:ext>
            </a:extLst>
          </p:cNvPr>
          <p:cNvSpPr/>
          <p:nvPr/>
        </p:nvSpPr>
        <p:spPr>
          <a:xfrm>
            <a:off x="9857252" y="2766729"/>
            <a:ext cx="1044857" cy="1071648"/>
          </a:xfrm>
          <a:custGeom>
            <a:avLst/>
            <a:gdLst/>
            <a:ahLst/>
            <a:cxnLst/>
            <a:rect l="l" t="t" r="r" b="b"/>
            <a:pathLst>
              <a:path w="1567285" h="1607472">
                <a:moveTo>
                  <a:pt x="0" y="0"/>
                </a:moveTo>
                <a:lnTo>
                  <a:pt x="1567285" y="0"/>
                </a:lnTo>
                <a:lnTo>
                  <a:pt x="1567285" y="1607472"/>
                </a:lnTo>
                <a:lnTo>
                  <a:pt x="0" y="16074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9" name="Group 22">
            <a:extLst>
              <a:ext uri="{FF2B5EF4-FFF2-40B4-BE49-F238E27FC236}">
                <a16:creationId xmlns:a16="http://schemas.microsoft.com/office/drawing/2014/main" id="{5BED82C4-787E-48AB-AF8B-2820FF98CC79}"/>
              </a:ext>
            </a:extLst>
          </p:cNvPr>
          <p:cNvGrpSpPr/>
          <p:nvPr/>
        </p:nvGrpSpPr>
        <p:grpSpPr>
          <a:xfrm>
            <a:off x="10197457" y="2906262"/>
            <a:ext cx="364446" cy="364446"/>
            <a:chOff x="0" y="0"/>
            <a:chExt cx="812800" cy="812800"/>
          </a:xfrm>
        </p:grpSpPr>
        <p:sp>
          <p:nvSpPr>
            <p:cNvPr id="60" name="Freeform 23">
              <a:extLst>
                <a:ext uri="{FF2B5EF4-FFF2-40B4-BE49-F238E27FC236}">
                  <a16:creationId xmlns:a16="http://schemas.microsoft.com/office/drawing/2014/main" id="{94657F6E-82FF-A070-7EC9-A7BACB1C50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F0CE"/>
            </a:solidFill>
          </p:spPr>
          <p:txBody>
            <a:bodyPr/>
            <a:lstStyle/>
            <a:p>
              <a:endParaRPr lang="en-GB" sz="800"/>
            </a:p>
          </p:txBody>
        </p:sp>
        <p:sp>
          <p:nvSpPr>
            <p:cNvPr id="61" name="TextBox 24">
              <a:extLst>
                <a:ext uri="{FF2B5EF4-FFF2-40B4-BE49-F238E27FC236}">
                  <a16:creationId xmlns:a16="http://schemas.microsoft.com/office/drawing/2014/main" id="{5309517B-3152-56A8-3C39-9BAAD182A527}"/>
                </a:ext>
              </a:extLst>
            </p:cNvPr>
            <p:cNvSpPr txBox="1"/>
            <p:nvPr/>
          </p:nvSpPr>
          <p:spPr>
            <a:xfrm>
              <a:off x="76200" y="0"/>
              <a:ext cx="660400" cy="736600"/>
            </a:xfrm>
            <a:prstGeom prst="rect">
              <a:avLst/>
            </a:prstGeom>
          </p:spPr>
          <p:txBody>
            <a:bodyPr lIns="33867" tIns="33867" rIns="33867" bIns="33867" rtlCol="0" anchor="ctr"/>
            <a:lstStyle/>
            <a:p>
              <a:pPr algn="ctr">
                <a:lnSpc>
                  <a:spcPts val="1773"/>
                </a:lnSpc>
              </a:pPr>
              <a:endParaRPr sz="800"/>
            </a:p>
          </p:txBody>
        </p:sp>
      </p:grpSp>
      <p:sp>
        <p:nvSpPr>
          <p:cNvPr id="62" name="Freeform 25">
            <a:extLst>
              <a:ext uri="{FF2B5EF4-FFF2-40B4-BE49-F238E27FC236}">
                <a16:creationId xmlns:a16="http://schemas.microsoft.com/office/drawing/2014/main" id="{3EAF429D-FF8C-2A0D-733C-543BFF6C6625}"/>
              </a:ext>
            </a:extLst>
          </p:cNvPr>
          <p:cNvSpPr/>
          <p:nvPr/>
        </p:nvSpPr>
        <p:spPr>
          <a:xfrm>
            <a:off x="10214860" y="2916289"/>
            <a:ext cx="329640" cy="318103"/>
          </a:xfrm>
          <a:custGeom>
            <a:avLst/>
            <a:gdLst/>
            <a:ahLst/>
            <a:cxnLst/>
            <a:rect l="l" t="t" r="r" b="b"/>
            <a:pathLst>
              <a:path w="494460" h="477154">
                <a:moveTo>
                  <a:pt x="0" y="0"/>
                </a:moveTo>
                <a:lnTo>
                  <a:pt x="494460" y="0"/>
                </a:lnTo>
                <a:lnTo>
                  <a:pt x="494460" y="477154"/>
                </a:lnTo>
                <a:lnTo>
                  <a:pt x="0" y="4771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16" name="TextBox 15">
            <a:extLst>
              <a:ext uri="{FF2B5EF4-FFF2-40B4-BE49-F238E27FC236}">
                <a16:creationId xmlns:a16="http://schemas.microsoft.com/office/drawing/2014/main" id="{8C8213F2-F3CD-13EA-14EC-9305241FDE2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470063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490F-BBB9-64E0-08C5-D74DD04CA20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E6F69E-4CA3-0790-94BD-4F92F1B4EFCA}"/>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6A3E51A-F0FD-D8C4-23F4-A852B0FCE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127DB6A-083B-3149-73F9-7CFCFD740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0254ECA0-B116-34A9-55C4-B464AEA4C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FC0476C5-52FB-A2C9-EF1A-FB4777B02D1E}"/>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22418C8-AA2A-4883-8E12-8DA4D5669A06}"/>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F0BA041-FE70-4488-40B8-E32B74931457}"/>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B1D7BDF8-1E86-76EA-0916-6C428EF960EE}"/>
              </a:ext>
            </a:extLst>
          </p:cNvPr>
          <p:cNvSpPr/>
          <p:nvPr/>
        </p:nvSpPr>
        <p:spPr>
          <a:xfrm>
            <a:off x="6799314"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6D659B0-24C2-3338-FC94-E0CC078CED59}"/>
              </a:ext>
            </a:extLst>
          </p:cNvPr>
          <p:cNvSpPr/>
          <p:nvPr/>
        </p:nvSpPr>
        <p:spPr>
          <a:xfrm>
            <a:off x="3970171"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202FDC20-37C4-55D8-F8E4-5E7EF655D0DF}"/>
              </a:ext>
            </a:extLst>
          </p:cNvPr>
          <p:cNvSpPr txBox="1"/>
          <p:nvPr/>
        </p:nvSpPr>
        <p:spPr>
          <a:xfrm>
            <a:off x="2041419" y="326292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water-spray and high-volume aspiration when removing amalgam restorations.</a:t>
            </a:r>
          </a:p>
        </p:txBody>
      </p:sp>
      <p:sp>
        <p:nvSpPr>
          <p:cNvPr id="21" name="TextBox 20">
            <a:extLst>
              <a:ext uri="{FF2B5EF4-FFF2-40B4-BE49-F238E27FC236}">
                <a16:creationId xmlns:a16="http://schemas.microsoft.com/office/drawing/2014/main" id="{6215887F-3BE1-84B2-DD44-20826EB9756B}"/>
              </a:ext>
            </a:extLst>
          </p:cNvPr>
          <p:cNvSpPr txBox="1"/>
          <p:nvPr/>
        </p:nvSpPr>
        <p:spPr>
          <a:xfrm>
            <a:off x="3493967" y="5729694"/>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chairside traps, vacuum filters, and amalgam separators that meet ISO 11143.</a:t>
            </a:r>
          </a:p>
        </p:txBody>
      </p:sp>
      <p:sp>
        <p:nvSpPr>
          <p:cNvPr id="22" name="TextBox 21">
            <a:extLst>
              <a:ext uri="{FF2B5EF4-FFF2-40B4-BE49-F238E27FC236}">
                <a16:creationId xmlns:a16="http://schemas.microsoft.com/office/drawing/2014/main" id="{47764C58-5E54-4909-C2D0-4433FB4B337A}"/>
              </a:ext>
            </a:extLst>
          </p:cNvPr>
          <p:cNvSpPr txBox="1"/>
          <p:nvPr/>
        </p:nvSpPr>
        <p:spPr>
          <a:xfrm>
            <a:off x="7858747" y="3263782"/>
            <a:ext cx="21786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Avoid the use of hypochlorite cleaners, as they increase dissolution of mercury.</a:t>
            </a:r>
          </a:p>
        </p:txBody>
      </p:sp>
      <p:sp>
        <p:nvSpPr>
          <p:cNvPr id="27" name="TextBox 26">
            <a:extLst>
              <a:ext uri="{FF2B5EF4-FFF2-40B4-BE49-F238E27FC236}">
                <a16:creationId xmlns:a16="http://schemas.microsoft.com/office/drawing/2014/main" id="{64D4AEDD-3643-12A9-96D1-F772DC485238}"/>
              </a:ext>
            </a:extLst>
          </p:cNvPr>
          <p:cNvSpPr txBox="1"/>
          <p:nvPr/>
        </p:nvSpPr>
        <p:spPr>
          <a:xfrm>
            <a:off x="4980853" y="3266716"/>
            <a:ext cx="223028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Have an amalgam spill-kit for managing elemental mercury.</a:t>
            </a:r>
          </a:p>
        </p:txBody>
      </p:sp>
      <p:sp>
        <p:nvSpPr>
          <p:cNvPr id="29" name="TextBox 28">
            <a:extLst>
              <a:ext uri="{FF2B5EF4-FFF2-40B4-BE49-F238E27FC236}">
                <a16:creationId xmlns:a16="http://schemas.microsoft.com/office/drawing/2014/main" id="{FAA7B67E-B986-01D4-54EC-0BB47DBDDB60}"/>
              </a:ext>
            </a:extLst>
          </p:cNvPr>
          <p:cNvSpPr txBox="1"/>
          <p:nvPr/>
        </p:nvSpPr>
        <p:spPr>
          <a:xfrm>
            <a:off x="6101696" y="5726271"/>
            <a:ext cx="2847782"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with effective collection, separation, and recovery of mercury and silver through approved biological waste management companies.</a:t>
            </a:r>
          </a:p>
        </p:txBody>
      </p:sp>
      <p:sp>
        <p:nvSpPr>
          <p:cNvPr id="2" name="TextBox 1">
            <a:extLst>
              <a:ext uri="{FF2B5EF4-FFF2-40B4-BE49-F238E27FC236}">
                <a16:creationId xmlns:a16="http://schemas.microsoft.com/office/drawing/2014/main" id="{3A8A7285-0FA2-31AC-B41B-1895E0103024}"/>
              </a:ext>
            </a:extLst>
          </p:cNvPr>
          <p:cNvSpPr txBox="1"/>
          <p:nvPr/>
        </p:nvSpPr>
        <p:spPr>
          <a:xfrm>
            <a:off x="2607128" y="96693"/>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66C93F56-4667-88DC-0E7B-C62D59FC133F}"/>
              </a:ext>
            </a:extLst>
          </p:cNvPr>
          <p:cNvSpPr txBox="1"/>
          <p:nvPr/>
        </p:nvSpPr>
        <p:spPr>
          <a:xfrm>
            <a:off x="1937654" y="652755"/>
            <a:ext cx="8316686"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Managing amalgam waste through safe practices will mitigate the environmental impacts of the care you provide.</a:t>
            </a:r>
          </a:p>
        </p:txBody>
      </p:sp>
      <p:sp>
        <p:nvSpPr>
          <p:cNvPr id="24" name="Freeform 17">
            <a:extLst>
              <a:ext uri="{FF2B5EF4-FFF2-40B4-BE49-F238E27FC236}">
                <a16:creationId xmlns:a16="http://schemas.microsoft.com/office/drawing/2014/main" id="{257BFC8B-CCEF-12B2-812F-8698C9AAEBAD}"/>
              </a:ext>
            </a:extLst>
          </p:cNvPr>
          <p:cNvSpPr/>
          <p:nvPr/>
        </p:nvSpPr>
        <p:spPr>
          <a:xfrm>
            <a:off x="2821467" y="1909616"/>
            <a:ext cx="857008" cy="988164"/>
          </a:xfrm>
          <a:custGeom>
            <a:avLst/>
            <a:gdLst/>
            <a:ahLst/>
            <a:cxnLst/>
            <a:rect l="l" t="t" r="r" b="b"/>
            <a:pathLst>
              <a:path w="1285512" h="1482246">
                <a:moveTo>
                  <a:pt x="0" y="0"/>
                </a:moveTo>
                <a:lnTo>
                  <a:pt x="1285511" y="0"/>
                </a:lnTo>
                <a:lnTo>
                  <a:pt x="1285511" y="1482246"/>
                </a:lnTo>
                <a:lnTo>
                  <a:pt x="0" y="14822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6" name="Freeform 19">
            <a:extLst>
              <a:ext uri="{FF2B5EF4-FFF2-40B4-BE49-F238E27FC236}">
                <a16:creationId xmlns:a16="http://schemas.microsoft.com/office/drawing/2014/main" id="{788EE67B-9E02-D5A1-4BF6-3C49CC6D3032}"/>
              </a:ext>
            </a:extLst>
          </p:cNvPr>
          <p:cNvSpPr/>
          <p:nvPr/>
        </p:nvSpPr>
        <p:spPr>
          <a:xfrm>
            <a:off x="8559638" y="1989525"/>
            <a:ext cx="785801" cy="785801"/>
          </a:xfrm>
          <a:custGeom>
            <a:avLst/>
            <a:gdLst/>
            <a:ahLst/>
            <a:cxnLst/>
            <a:rect l="l" t="t" r="r" b="b"/>
            <a:pathLst>
              <a:path w="1178701" h="1178701">
                <a:moveTo>
                  <a:pt x="0" y="0"/>
                </a:moveTo>
                <a:lnTo>
                  <a:pt x="1178701" y="0"/>
                </a:lnTo>
                <a:lnTo>
                  <a:pt x="1178701" y="1178701"/>
                </a:lnTo>
                <a:lnTo>
                  <a:pt x="0" y="11787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37" name="Group 20">
            <a:extLst>
              <a:ext uri="{FF2B5EF4-FFF2-40B4-BE49-F238E27FC236}">
                <a16:creationId xmlns:a16="http://schemas.microsoft.com/office/drawing/2014/main" id="{644B2605-D3E5-5E39-2074-529DE7B48D34}"/>
              </a:ext>
            </a:extLst>
          </p:cNvPr>
          <p:cNvGrpSpPr/>
          <p:nvPr/>
        </p:nvGrpSpPr>
        <p:grpSpPr>
          <a:xfrm>
            <a:off x="6983270" y="4292350"/>
            <a:ext cx="1084635" cy="1001540"/>
            <a:chOff x="0" y="0"/>
            <a:chExt cx="2169270" cy="2003080"/>
          </a:xfrm>
        </p:grpSpPr>
        <p:sp>
          <p:nvSpPr>
            <p:cNvPr id="38" name="Freeform 21">
              <a:extLst>
                <a:ext uri="{FF2B5EF4-FFF2-40B4-BE49-F238E27FC236}">
                  <a16:creationId xmlns:a16="http://schemas.microsoft.com/office/drawing/2014/main" id="{048426B2-63E7-0E9C-C740-5AA69141274D}"/>
                </a:ext>
              </a:extLst>
            </p:cNvPr>
            <p:cNvSpPr/>
            <p:nvPr/>
          </p:nvSpPr>
          <p:spPr>
            <a:xfrm>
              <a:off x="0" y="24526"/>
              <a:ext cx="2169270" cy="1978555"/>
            </a:xfrm>
            <a:custGeom>
              <a:avLst/>
              <a:gdLst/>
              <a:ahLst/>
              <a:cxnLst/>
              <a:rect l="l" t="t" r="r" b="b"/>
              <a:pathLst>
                <a:path w="2169270" h="1978555">
                  <a:moveTo>
                    <a:pt x="0" y="0"/>
                  </a:moveTo>
                  <a:lnTo>
                    <a:pt x="2169270" y="0"/>
                  </a:lnTo>
                  <a:lnTo>
                    <a:pt x="2169270" y="1978554"/>
                  </a:lnTo>
                  <a:lnTo>
                    <a:pt x="0" y="1978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9" name="Freeform 22">
              <a:extLst>
                <a:ext uri="{FF2B5EF4-FFF2-40B4-BE49-F238E27FC236}">
                  <a16:creationId xmlns:a16="http://schemas.microsoft.com/office/drawing/2014/main" id="{EE36E6AF-9910-B177-A2F2-8EE8E2DF81FD}"/>
                </a:ext>
              </a:extLst>
            </p:cNvPr>
            <p:cNvSpPr/>
            <p:nvPr/>
          </p:nvSpPr>
          <p:spPr>
            <a:xfrm>
              <a:off x="8295" y="0"/>
              <a:ext cx="2152681" cy="1993920"/>
            </a:xfrm>
            <a:custGeom>
              <a:avLst/>
              <a:gdLst/>
              <a:ahLst/>
              <a:cxnLst/>
              <a:rect l="l" t="t" r="r" b="b"/>
              <a:pathLst>
                <a:path w="2152681" h="1993920">
                  <a:moveTo>
                    <a:pt x="0" y="0"/>
                  </a:moveTo>
                  <a:lnTo>
                    <a:pt x="2152680" y="0"/>
                  </a:lnTo>
                  <a:lnTo>
                    <a:pt x="2152680" y="1993920"/>
                  </a:lnTo>
                  <a:lnTo>
                    <a:pt x="0" y="1993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grpSp>
        <p:nvGrpSpPr>
          <p:cNvPr id="40" name="Group 23">
            <a:extLst>
              <a:ext uri="{FF2B5EF4-FFF2-40B4-BE49-F238E27FC236}">
                <a16:creationId xmlns:a16="http://schemas.microsoft.com/office/drawing/2014/main" id="{86A4A392-1146-726B-BB71-61A7023B497E}"/>
              </a:ext>
            </a:extLst>
          </p:cNvPr>
          <p:cNvGrpSpPr/>
          <p:nvPr/>
        </p:nvGrpSpPr>
        <p:grpSpPr>
          <a:xfrm>
            <a:off x="5640303" y="1963746"/>
            <a:ext cx="911388" cy="879903"/>
            <a:chOff x="0" y="0"/>
            <a:chExt cx="1822776" cy="1759807"/>
          </a:xfrm>
        </p:grpSpPr>
        <p:grpSp>
          <p:nvGrpSpPr>
            <p:cNvPr id="41" name="Group 24">
              <a:extLst>
                <a:ext uri="{FF2B5EF4-FFF2-40B4-BE49-F238E27FC236}">
                  <a16:creationId xmlns:a16="http://schemas.microsoft.com/office/drawing/2014/main" id="{E4903795-AB1A-84C8-710A-FE3EA6130929}"/>
                </a:ext>
              </a:extLst>
            </p:cNvPr>
            <p:cNvGrpSpPr/>
            <p:nvPr/>
          </p:nvGrpSpPr>
          <p:grpSpPr>
            <a:xfrm>
              <a:off x="0" y="319675"/>
              <a:ext cx="1822776" cy="1332947"/>
              <a:chOff x="0" y="0"/>
              <a:chExt cx="596871" cy="436476"/>
            </a:xfrm>
          </p:grpSpPr>
          <p:sp>
            <p:nvSpPr>
              <p:cNvPr id="48" name="Freeform 25">
                <a:extLst>
                  <a:ext uri="{FF2B5EF4-FFF2-40B4-BE49-F238E27FC236}">
                    <a16:creationId xmlns:a16="http://schemas.microsoft.com/office/drawing/2014/main" id="{CB3A38B8-F4AC-B277-BF24-141CF5CDAD33}"/>
                  </a:ext>
                </a:extLst>
              </p:cNvPr>
              <p:cNvSpPr/>
              <p:nvPr/>
            </p:nvSpPr>
            <p:spPr>
              <a:xfrm>
                <a:off x="0" y="0"/>
                <a:ext cx="596871" cy="436476"/>
              </a:xfrm>
              <a:custGeom>
                <a:avLst/>
                <a:gdLst/>
                <a:ahLst/>
                <a:cxnLst/>
                <a:rect l="l" t="t" r="r" b="b"/>
                <a:pathLst>
                  <a:path w="596871" h="436476">
                    <a:moveTo>
                      <a:pt x="101936" y="0"/>
                    </a:moveTo>
                    <a:lnTo>
                      <a:pt x="494935" y="0"/>
                    </a:lnTo>
                    <a:cubicBezTo>
                      <a:pt x="521970" y="0"/>
                      <a:pt x="547898" y="10740"/>
                      <a:pt x="567015" y="29856"/>
                    </a:cubicBezTo>
                    <a:cubicBezTo>
                      <a:pt x="586131" y="48973"/>
                      <a:pt x="596871" y="74901"/>
                      <a:pt x="596871" y="101936"/>
                    </a:cubicBezTo>
                    <a:lnTo>
                      <a:pt x="596871" y="334540"/>
                    </a:lnTo>
                    <a:cubicBezTo>
                      <a:pt x="596871" y="390838"/>
                      <a:pt x="551233" y="436476"/>
                      <a:pt x="494935" y="436476"/>
                    </a:cubicBezTo>
                    <a:lnTo>
                      <a:pt x="101936" y="436476"/>
                    </a:lnTo>
                    <a:cubicBezTo>
                      <a:pt x="45638" y="436476"/>
                      <a:pt x="0" y="390838"/>
                      <a:pt x="0" y="334540"/>
                    </a:cubicBezTo>
                    <a:lnTo>
                      <a:pt x="0" y="101936"/>
                    </a:lnTo>
                    <a:cubicBezTo>
                      <a:pt x="0" y="45638"/>
                      <a:pt x="45638" y="0"/>
                      <a:pt x="101936" y="0"/>
                    </a:cubicBezTo>
                    <a:close/>
                  </a:path>
                </a:pathLst>
              </a:custGeom>
              <a:solidFill>
                <a:srgbClr val="8BD5E8"/>
              </a:solidFill>
            </p:spPr>
            <p:txBody>
              <a:bodyPr/>
              <a:lstStyle/>
              <a:p>
                <a:endParaRPr lang="en-GB" sz="800"/>
              </a:p>
            </p:txBody>
          </p:sp>
          <p:sp>
            <p:nvSpPr>
              <p:cNvPr id="49" name="TextBox 26">
                <a:extLst>
                  <a:ext uri="{FF2B5EF4-FFF2-40B4-BE49-F238E27FC236}">
                    <a16:creationId xmlns:a16="http://schemas.microsoft.com/office/drawing/2014/main" id="{553A5215-A3DB-2165-D5AB-B9F1DB00B974}"/>
                  </a:ext>
                </a:extLst>
              </p:cNvPr>
              <p:cNvSpPr txBox="1"/>
              <p:nvPr/>
            </p:nvSpPr>
            <p:spPr>
              <a:xfrm>
                <a:off x="0" y="-57150"/>
                <a:ext cx="596871" cy="493626"/>
              </a:xfrm>
              <a:prstGeom prst="rect">
                <a:avLst/>
              </a:prstGeom>
            </p:spPr>
            <p:txBody>
              <a:bodyPr lIns="22240" tIns="22240" rIns="22240" bIns="22240" rtlCol="0" anchor="ctr"/>
              <a:lstStyle/>
              <a:p>
                <a:pPr algn="ctr">
                  <a:lnSpc>
                    <a:spcPts val="1307"/>
                  </a:lnSpc>
                </a:pPr>
                <a:endParaRPr sz="800"/>
              </a:p>
            </p:txBody>
          </p:sp>
        </p:grpSp>
        <p:sp>
          <p:nvSpPr>
            <p:cNvPr id="42" name="Freeform 27">
              <a:extLst>
                <a:ext uri="{FF2B5EF4-FFF2-40B4-BE49-F238E27FC236}">
                  <a16:creationId xmlns:a16="http://schemas.microsoft.com/office/drawing/2014/main" id="{B7B297A8-F51E-5B0A-B6A1-2BE888C54EA0}"/>
                </a:ext>
              </a:extLst>
            </p:cNvPr>
            <p:cNvSpPr/>
            <p:nvPr/>
          </p:nvSpPr>
          <p:spPr>
            <a:xfrm>
              <a:off x="0" y="0"/>
              <a:ext cx="1822776" cy="1759807"/>
            </a:xfrm>
            <a:custGeom>
              <a:avLst/>
              <a:gdLst/>
              <a:ahLst/>
              <a:cxnLst/>
              <a:rect l="l" t="t" r="r" b="b"/>
              <a:pathLst>
                <a:path w="1822776" h="1759807">
                  <a:moveTo>
                    <a:pt x="0" y="0"/>
                  </a:moveTo>
                  <a:lnTo>
                    <a:pt x="1822776" y="0"/>
                  </a:lnTo>
                  <a:lnTo>
                    <a:pt x="1822776" y="1759807"/>
                  </a:lnTo>
                  <a:lnTo>
                    <a:pt x="0" y="17598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3" name="Group 28">
              <a:extLst>
                <a:ext uri="{FF2B5EF4-FFF2-40B4-BE49-F238E27FC236}">
                  <a16:creationId xmlns:a16="http://schemas.microsoft.com/office/drawing/2014/main" id="{76A10134-6A9A-D3DF-A14B-F6892A33AF47}"/>
                </a:ext>
              </a:extLst>
            </p:cNvPr>
            <p:cNvGrpSpPr/>
            <p:nvPr/>
          </p:nvGrpSpPr>
          <p:grpSpPr>
            <a:xfrm>
              <a:off x="549766" y="624527"/>
              <a:ext cx="723244" cy="723244"/>
              <a:chOff x="0" y="0"/>
              <a:chExt cx="812800" cy="812800"/>
            </a:xfrm>
          </p:grpSpPr>
          <p:sp>
            <p:nvSpPr>
              <p:cNvPr id="46" name="Freeform 29">
                <a:extLst>
                  <a:ext uri="{FF2B5EF4-FFF2-40B4-BE49-F238E27FC236}">
                    <a16:creationId xmlns:a16="http://schemas.microsoft.com/office/drawing/2014/main" id="{F682D522-A0D9-C724-817A-F0E37BD9DF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47" name="TextBox 30">
                <a:extLst>
                  <a:ext uri="{FF2B5EF4-FFF2-40B4-BE49-F238E27FC236}">
                    <a16:creationId xmlns:a16="http://schemas.microsoft.com/office/drawing/2014/main" id="{68F9397F-19DD-510C-45DF-E1028B1E0A16}"/>
                  </a:ext>
                </a:extLst>
              </p:cNvPr>
              <p:cNvSpPr txBox="1"/>
              <p:nvPr/>
            </p:nvSpPr>
            <p:spPr>
              <a:xfrm>
                <a:off x="76200" y="19050"/>
                <a:ext cx="660400" cy="717550"/>
              </a:xfrm>
              <a:prstGeom prst="rect">
                <a:avLst/>
              </a:prstGeom>
            </p:spPr>
            <p:txBody>
              <a:bodyPr lIns="22240" tIns="22240" rIns="22240" bIns="22240" rtlCol="0" anchor="ctr"/>
              <a:lstStyle/>
              <a:p>
                <a:pPr algn="ctr">
                  <a:lnSpc>
                    <a:spcPts val="1307"/>
                  </a:lnSpc>
                </a:pPr>
                <a:endParaRPr sz="800"/>
              </a:p>
            </p:txBody>
          </p:sp>
        </p:grpSp>
        <p:sp>
          <p:nvSpPr>
            <p:cNvPr id="44" name="Freeform 31">
              <a:extLst>
                <a:ext uri="{FF2B5EF4-FFF2-40B4-BE49-F238E27FC236}">
                  <a16:creationId xmlns:a16="http://schemas.microsoft.com/office/drawing/2014/main" id="{A3B13A7E-9536-904B-8495-AD950E5AE220}"/>
                </a:ext>
              </a:extLst>
            </p:cNvPr>
            <p:cNvSpPr/>
            <p:nvPr/>
          </p:nvSpPr>
          <p:spPr>
            <a:xfrm>
              <a:off x="663061" y="711481"/>
              <a:ext cx="496653" cy="612527"/>
            </a:xfrm>
            <a:custGeom>
              <a:avLst/>
              <a:gdLst/>
              <a:ahLst/>
              <a:cxnLst/>
              <a:rect l="l" t="t" r="r" b="b"/>
              <a:pathLst>
                <a:path w="496653" h="612527">
                  <a:moveTo>
                    <a:pt x="0" y="0"/>
                  </a:moveTo>
                  <a:lnTo>
                    <a:pt x="496654" y="0"/>
                  </a:lnTo>
                  <a:lnTo>
                    <a:pt x="496654" y="612527"/>
                  </a:lnTo>
                  <a:lnTo>
                    <a:pt x="0" y="612527"/>
                  </a:lnTo>
                  <a:lnTo>
                    <a:pt x="0" y="0"/>
                  </a:lnTo>
                  <a:close/>
                </a:path>
              </a:pathLst>
            </a:custGeom>
            <a:blipFill>
              <a:blip r:embed="rId16">
                <a:extLst>
                  <a:ext uri="{96DAC541-7B7A-43D3-8B79-37D633B846F1}">
                    <asvg:svgBlip xmlns:asvg="http://schemas.microsoft.com/office/drawing/2016/SVG/main" r:embed="rId17"/>
                  </a:ext>
                </a:extLst>
              </a:blip>
              <a:stretch>
                <a:fillRect t="-10316"/>
              </a:stretch>
            </a:blipFill>
          </p:spPr>
          <p:txBody>
            <a:bodyPr/>
            <a:lstStyle/>
            <a:p>
              <a:endParaRPr lang="en-GB" sz="800"/>
            </a:p>
          </p:txBody>
        </p:sp>
        <p:sp>
          <p:nvSpPr>
            <p:cNvPr id="45" name="Freeform 32">
              <a:extLst>
                <a:ext uri="{FF2B5EF4-FFF2-40B4-BE49-F238E27FC236}">
                  <a16:creationId xmlns:a16="http://schemas.microsoft.com/office/drawing/2014/main" id="{BC63E9D2-622B-4E23-1BA8-A06D3A5789F4}"/>
                </a:ext>
              </a:extLst>
            </p:cNvPr>
            <p:cNvSpPr/>
            <p:nvPr/>
          </p:nvSpPr>
          <p:spPr>
            <a:xfrm>
              <a:off x="663061" y="659955"/>
              <a:ext cx="496653" cy="120346"/>
            </a:xfrm>
            <a:custGeom>
              <a:avLst/>
              <a:gdLst/>
              <a:ahLst/>
              <a:cxnLst/>
              <a:rect l="l" t="t" r="r" b="b"/>
              <a:pathLst>
                <a:path w="496653" h="120346">
                  <a:moveTo>
                    <a:pt x="0" y="0"/>
                  </a:moveTo>
                  <a:lnTo>
                    <a:pt x="496654" y="0"/>
                  </a:lnTo>
                  <a:lnTo>
                    <a:pt x="496654" y="120347"/>
                  </a:lnTo>
                  <a:lnTo>
                    <a:pt x="0" y="120347"/>
                  </a:lnTo>
                  <a:lnTo>
                    <a:pt x="0" y="0"/>
                  </a:lnTo>
                  <a:close/>
                </a:path>
              </a:pathLst>
            </a:custGeom>
            <a:blipFill>
              <a:blip r:embed="rId18">
                <a:extLst>
                  <a:ext uri="{96DAC541-7B7A-43D3-8B79-37D633B846F1}">
                    <asvg:svgBlip xmlns:asvg="http://schemas.microsoft.com/office/drawing/2016/SVG/main" r:embed="rId19"/>
                  </a:ext>
                </a:extLst>
              </a:blip>
              <a:stretch>
                <a:fillRect b="-461478"/>
              </a:stretch>
            </a:blipFill>
          </p:spPr>
          <p:txBody>
            <a:bodyPr/>
            <a:lstStyle/>
            <a:p>
              <a:endParaRPr lang="en-GB" sz="800"/>
            </a:p>
          </p:txBody>
        </p:sp>
      </p:grpSp>
      <p:pic>
        <p:nvPicPr>
          <p:cNvPr id="51" name="Picture 50" descr="A blue and white medical chair&#10;&#10;AI-generated content may be incorrect.">
            <a:extLst>
              <a:ext uri="{FF2B5EF4-FFF2-40B4-BE49-F238E27FC236}">
                <a16:creationId xmlns:a16="http://schemas.microsoft.com/office/drawing/2014/main" id="{22A88BE6-444C-3388-31C5-10302C9A474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02632" y="4272666"/>
            <a:ext cx="987626" cy="1131518"/>
          </a:xfrm>
          <a:prstGeom prst="rect">
            <a:avLst/>
          </a:prstGeom>
        </p:spPr>
      </p:pic>
    </p:spTree>
    <p:extLst>
      <p:ext uri="{BB962C8B-B14F-4D97-AF65-F5344CB8AC3E}">
        <p14:creationId xmlns:p14="http://schemas.microsoft.com/office/powerpoint/2010/main" val="845705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D2ED7-9DD1-1EE2-F454-45730B78770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FDFD215-04C5-4B96-E6FC-FEFF86D3E7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0FEA33D-6375-6B3D-AD3B-665470BEE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5B2E6EE-0CBF-8E49-8C14-D333C4E8E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49FB5F6-592F-50B2-D639-3445D9B0E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ECED9910-6840-5361-B400-94F12E13EDE8}"/>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the use of nitrous oxide will mitigate the environmental impacts of the care you provide.</a:t>
            </a:r>
          </a:p>
        </p:txBody>
      </p:sp>
      <p:sp>
        <p:nvSpPr>
          <p:cNvPr id="4" name="Oval 3">
            <a:extLst>
              <a:ext uri="{FF2B5EF4-FFF2-40B4-BE49-F238E27FC236}">
                <a16:creationId xmlns:a16="http://schemas.microsoft.com/office/drawing/2014/main" id="{4357D72A-AF64-8FD2-41AE-0ECEF1A02C7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97794EE-5A3E-FE49-1E63-D9EA2E7207B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70CDFE4B-0753-7147-82E4-EF52AD927EF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D5B93F1B-7C4F-3387-9CA3-3E8A1105C29F}"/>
              </a:ext>
            </a:extLst>
          </p:cNvPr>
          <p:cNvSpPr txBox="1"/>
          <p:nvPr/>
        </p:nvSpPr>
        <p:spPr>
          <a:xfrm>
            <a:off x="1262401" y="4177429"/>
            <a:ext cx="2689453"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need for inhalation sedation through high-quality preventive oral healthcare thus avoiding operative interventions and other forms of sedation and </a:t>
            </a:r>
            <a:r>
              <a:rPr lang="en-US" sz="1400" err="1">
                <a:solidFill>
                  <a:srgbClr val="000000"/>
                </a:solidFill>
                <a:latin typeface="Arial"/>
                <a:ea typeface="Arial"/>
                <a:cs typeface="Arial"/>
                <a:sym typeface="Arial"/>
              </a:rPr>
              <a:t>anaesthesia</a:t>
            </a:r>
            <a:r>
              <a:rPr lang="en-US" sz="1400">
                <a:solidFill>
                  <a:srgbClr val="000000"/>
                </a:solidFill>
                <a:latin typeface="Arial"/>
                <a:ea typeface="Arial"/>
                <a:cs typeface="Arial"/>
                <a:sym typeface="Arial"/>
              </a:rPr>
              <a:t>.</a:t>
            </a:r>
          </a:p>
        </p:txBody>
      </p:sp>
      <p:sp>
        <p:nvSpPr>
          <p:cNvPr id="3" name="TextBox 2">
            <a:extLst>
              <a:ext uri="{FF2B5EF4-FFF2-40B4-BE49-F238E27FC236}">
                <a16:creationId xmlns:a16="http://schemas.microsoft.com/office/drawing/2014/main" id="{43D0C92D-83E0-B379-D32F-5CA631DAA06F}"/>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Capture and neutralize the gas during use.</a:t>
            </a:r>
          </a:p>
        </p:txBody>
      </p:sp>
      <p:sp>
        <p:nvSpPr>
          <p:cNvPr id="12" name="TextBox 11">
            <a:extLst>
              <a:ext uri="{FF2B5EF4-FFF2-40B4-BE49-F238E27FC236}">
                <a16:creationId xmlns:a16="http://schemas.microsoft.com/office/drawing/2014/main" id="{1CECF6D2-6A60-AA9D-E99B-9B4E9381A3CF}"/>
              </a:ext>
            </a:extLst>
          </p:cNvPr>
          <p:cNvSpPr txBox="1"/>
          <p:nvPr/>
        </p:nvSpPr>
        <p:spPr>
          <a:xfrm>
            <a:off x="8443126" y="4177429"/>
            <a:ext cx="22094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protocols and standard operating procedures to avoid atmospheric pollution.</a:t>
            </a:r>
          </a:p>
        </p:txBody>
      </p:sp>
      <p:sp>
        <p:nvSpPr>
          <p:cNvPr id="11" name="Freeform 11">
            <a:extLst>
              <a:ext uri="{FF2B5EF4-FFF2-40B4-BE49-F238E27FC236}">
                <a16:creationId xmlns:a16="http://schemas.microsoft.com/office/drawing/2014/main" id="{3E95A139-CABD-B613-382A-E51BF4795920}"/>
              </a:ext>
            </a:extLst>
          </p:cNvPr>
          <p:cNvSpPr/>
          <p:nvPr/>
        </p:nvSpPr>
        <p:spPr>
          <a:xfrm>
            <a:off x="5753911" y="2753986"/>
            <a:ext cx="684179" cy="1079572"/>
          </a:xfrm>
          <a:custGeom>
            <a:avLst/>
            <a:gdLst/>
            <a:ahLst/>
            <a:cxnLst/>
            <a:rect l="l" t="t" r="r" b="b"/>
            <a:pathLst>
              <a:path w="1026268" h="1619358">
                <a:moveTo>
                  <a:pt x="0" y="0"/>
                </a:moveTo>
                <a:lnTo>
                  <a:pt x="1026268" y="0"/>
                </a:lnTo>
                <a:lnTo>
                  <a:pt x="1026268" y="1619358"/>
                </a:lnTo>
                <a:lnTo>
                  <a:pt x="0" y="16193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2">
            <a:extLst>
              <a:ext uri="{FF2B5EF4-FFF2-40B4-BE49-F238E27FC236}">
                <a16:creationId xmlns:a16="http://schemas.microsoft.com/office/drawing/2014/main" id="{4A2F5093-9560-64C5-082E-7E82BBFD71B7}"/>
              </a:ext>
            </a:extLst>
          </p:cNvPr>
          <p:cNvGrpSpPr/>
          <p:nvPr/>
        </p:nvGrpSpPr>
        <p:grpSpPr>
          <a:xfrm>
            <a:off x="2155497" y="2772655"/>
            <a:ext cx="994495" cy="1076584"/>
            <a:chOff x="0" y="0"/>
            <a:chExt cx="1988989" cy="2153168"/>
          </a:xfrm>
        </p:grpSpPr>
        <p:sp>
          <p:nvSpPr>
            <p:cNvPr id="16" name="Freeform 13">
              <a:extLst>
                <a:ext uri="{FF2B5EF4-FFF2-40B4-BE49-F238E27FC236}">
                  <a16:creationId xmlns:a16="http://schemas.microsoft.com/office/drawing/2014/main" id="{736DB2D5-020C-0FCE-4F0A-BFD9551D04A7}"/>
                </a:ext>
              </a:extLst>
            </p:cNvPr>
            <p:cNvSpPr/>
            <p:nvPr/>
          </p:nvSpPr>
          <p:spPr>
            <a:xfrm>
              <a:off x="0" y="0"/>
              <a:ext cx="1988989" cy="2153168"/>
            </a:xfrm>
            <a:custGeom>
              <a:avLst/>
              <a:gdLst/>
              <a:ahLst/>
              <a:cxnLst/>
              <a:rect l="l" t="t" r="r" b="b"/>
              <a:pathLst>
                <a:path w="1988989" h="2153168">
                  <a:moveTo>
                    <a:pt x="0" y="0"/>
                  </a:moveTo>
                  <a:lnTo>
                    <a:pt x="1988989" y="0"/>
                  </a:lnTo>
                  <a:lnTo>
                    <a:pt x="1988989" y="2153168"/>
                  </a:lnTo>
                  <a:lnTo>
                    <a:pt x="0" y="2153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Freeform 14">
              <a:extLst>
                <a:ext uri="{FF2B5EF4-FFF2-40B4-BE49-F238E27FC236}">
                  <a16:creationId xmlns:a16="http://schemas.microsoft.com/office/drawing/2014/main" id="{F1E25704-5FA4-B738-4C8A-D02AB3FE277D}"/>
                </a:ext>
              </a:extLst>
            </p:cNvPr>
            <p:cNvSpPr/>
            <p:nvPr/>
          </p:nvSpPr>
          <p:spPr>
            <a:xfrm>
              <a:off x="17148" y="18564"/>
              <a:ext cx="1954692" cy="2116040"/>
            </a:xfrm>
            <a:custGeom>
              <a:avLst/>
              <a:gdLst/>
              <a:ahLst/>
              <a:cxnLst/>
              <a:rect l="l" t="t" r="r" b="b"/>
              <a:pathLst>
                <a:path w="1954692" h="2116040">
                  <a:moveTo>
                    <a:pt x="0" y="0"/>
                  </a:moveTo>
                  <a:lnTo>
                    <a:pt x="1954693" y="0"/>
                  </a:lnTo>
                  <a:lnTo>
                    <a:pt x="1954693"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grpSp>
        <p:nvGrpSpPr>
          <p:cNvPr id="24" name="Group 15">
            <a:extLst>
              <a:ext uri="{FF2B5EF4-FFF2-40B4-BE49-F238E27FC236}">
                <a16:creationId xmlns:a16="http://schemas.microsoft.com/office/drawing/2014/main" id="{08ACC567-B120-A7CC-24BE-574CD789D3FB}"/>
              </a:ext>
            </a:extLst>
          </p:cNvPr>
          <p:cNvGrpSpPr/>
          <p:nvPr/>
        </p:nvGrpSpPr>
        <p:grpSpPr>
          <a:xfrm>
            <a:off x="8965544" y="2806835"/>
            <a:ext cx="1164573" cy="973874"/>
            <a:chOff x="0" y="0"/>
            <a:chExt cx="2329146" cy="1947748"/>
          </a:xfrm>
        </p:grpSpPr>
        <p:sp>
          <p:nvSpPr>
            <p:cNvPr id="33" name="Freeform 16">
              <a:extLst>
                <a:ext uri="{FF2B5EF4-FFF2-40B4-BE49-F238E27FC236}">
                  <a16:creationId xmlns:a16="http://schemas.microsoft.com/office/drawing/2014/main" id="{711B32B5-F105-68D9-9798-7C5BF958EBBE}"/>
                </a:ext>
              </a:extLst>
            </p:cNvPr>
            <p:cNvSpPr/>
            <p:nvPr/>
          </p:nvSpPr>
          <p:spPr>
            <a:xfrm>
              <a:off x="0" y="0"/>
              <a:ext cx="2329146" cy="1947748"/>
            </a:xfrm>
            <a:custGeom>
              <a:avLst/>
              <a:gdLst/>
              <a:ahLst/>
              <a:cxnLst/>
              <a:rect l="l" t="t" r="r" b="b"/>
              <a:pathLst>
                <a:path w="2329146" h="1947748">
                  <a:moveTo>
                    <a:pt x="0" y="0"/>
                  </a:moveTo>
                  <a:lnTo>
                    <a:pt x="2329146" y="0"/>
                  </a:lnTo>
                  <a:lnTo>
                    <a:pt x="2329146" y="1947748"/>
                  </a:lnTo>
                  <a:lnTo>
                    <a:pt x="0" y="1947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4" name="Group 17">
              <a:extLst>
                <a:ext uri="{FF2B5EF4-FFF2-40B4-BE49-F238E27FC236}">
                  <a16:creationId xmlns:a16="http://schemas.microsoft.com/office/drawing/2014/main" id="{1C0CF4C9-7B7B-FA32-865F-780CEC604C1A}"/>
                </a:ext>
              </a:extLst>
            </p:cNvPr>
            <p:cNvGrpSpPr/>
            <p:nvPr/>
          </p:nvGrpSpPr>
          <p:grpSpPr>
            <a:xfrm>
              <a:off x="1355426" y="231490"/>
              <a:ext cx="849069" cy="554428"/>
              <a:chOff x="0" y="0"/>
              <a:chExt cx="145549" cy="95041"/>
            </a:xfrm>
          </p:grpSpPr>
          <p:sp>
            <p:nvSpPr>
              <p:cNvPr id="35" name="Freeform 18">
                <a:extLst>
                  <a:ext uri="{FF2B5EF4-FFF2-40B4-BE49-F238E27FC236}">
                    <a16:creationId xmlns:a16="http://schemas.microsoft.com/office/drawing/2014/main" id="{211C995F-7AE5-EF9F-3292-D747FDAD2DE2}"/>
                  </a:ext>
                </a:extLst>
              </p:cNvPr>
              <p:cNvSpPr/>
              <p:nvPr/>
            </p:nvSpPr>
            <p:spPr>
              <a:xfrm>
                <a:off x="0" y="0"/>
                <a:ext cx="145549" cy="95041"/>
              </a:xfrm>
              <a:custGeom>
                <a:avLst/>
                <a:gdLst/>
                <a:ahLst/>
                <a:cxnLst/>
                <a:rect l="l" t="t" r="r" b="b"/>
                <a:pathLst>
                  <a:path w="145549" h="95041">
                    <a:moveTo>
                      <a:pt x="47521" y="0"/>
                    </a:moveTo>
                    <a:lnTo>
                      <a:pt x="98028" y="0"/>
                    </a:lnTo>
                    <a:cubicBezTo>
                      <a:pt x="124273" y="0"/>
                      <a:pt x="145549" y="21276"/>
                      <a:pt x="145549" y="47521"/>
                    </a:cubicBezTo>
                    <a:lnTo>
                      <a:pt x="145549" y="47521"/>
                    </a:lnTo>
                    <a:cubicBezTo>
                      <a:pt x="145549" y="60124"/>
                      <a:pt x="140542" y="72211"/>
                      <a:pt x="131630" y="81123"/>
                    </a:cubicBezTo>
                    <a:cubicBezTo>
                      <a:pt x="122719" y="90034"/>
                      <a:pt x="110632" y="95041"/>
                      <a:pt x="98028" y="95041"/>
                    </a:cubicBezTo>
                    <a:lnTo>
                      <a:pt x="47521" y="95041"/>
                    </a:lnTo>
                    <a:cubicBezTo>
                      <a:pt x="21276" y="95041"/>
                      <a:pt x="0" y="73765"/>
                      <a:pt x="0" y="47521"/>
                    </a:cubicBezTo>
                    <a:lnTo>
                      <a:pt x="0" y="47521"/>
                    </a:lnTo>
                    <a:cubicBezTo>
                      <a:pt x="0" y="21276"/>
                      <a:pt x="21276" y="0"/>
                      <a:pt x="47521" y="0"/>
                    </a:cubicBezTo>
                    <a:close/>
                  </a:path>
                </a:pathLst>
              </a:custGeom>
              <a:solidFill>
                <a:srgbClr val="6D6E71"/>
              </a:solidFill>
            </p:spPr>
            <p:txBody>
              <a:bodyPr/>
              <a:lstStyle/>
              <a:p>
                <a:endParaRPr lang="en-GB" sz="800"/>
              </a:p>
            </p:txBody>
          </p:sp>
          <p:sp>
            <p:nvSpPr>
              <p:cNvPr id="36" name="TextBox 19">
                <a:extLst>
                  <a:ext uri="{FF2B5EF4-FFF2-40B4-BE49-F238E27FC236}">
                    <a16:creationId xmlns:a16="http://schemas.microsoft.com/office/drawing/2014/main" id="{D6E0CBAF-31E3-EE81-6CEB-9007DA43A30F}"/>
                  </a:ext>
                </a:extLst>
              </p:cNvPr>
              <p:cNvSpPr txBox="1"/>
              <p:nvPr/>
            </p:nvSpPr>
            <p:spPr>
              <a:xfrm>
                <a:off x="0" y="-38100"/>
                <a:ext cx="145549" cy="133141"/>
              </a:xfrm>
              <a:prstGeom prst="rect">
                <a:avLst/>
              </a:prstGeom>
            </p:spPr>
            <p:txBody>
              <a:bodyPr lIns="33867" tIns="33867" rIns="33867" bIns="33867" rtlCol="0" anchor="ctr"/>
              <a:lstStyle/>
              <a:p>
                <a:pPr algn="ctr">
                  <a:lnSpc>
                    <a:spcPts val="1773"/>
                  </a:lnSpc>
                </a:pPr>
                <a:endParaRPr sz="800"/>
              </a:p>
            </p:txBody>
          </p:sp>
        </p:grpSp>
      </p:grpSp>
      <p:sp>
        <p:nvSpPr>
          <p:cNvPr id="19" name="TextBox 18">
            <a:extLst>
              <a:ext uri="{FF2B5EF4-FFF2-40B4-BE49-F238E27FC236}">
                <a16:creationId xmlns:a16="http://schemas.microsoft.com/office/drawing/2014/main" id="{33AE3853-4AE9-B194-4A33-2A7CC6BD047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070498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toothbrushing </a:t>
            </a:r>
          </a:p>
          <a:p>
            <a:pPr algn="ctr">
              <a:lnSpc>
                <a:spcPts val="1500"/>
              </a:lnSpc>
              <a:spcBef>
                <a:spcPct val="0"/>
              </a:spcBef>
            </a:pPr>
            <a:r>
              <a:rPr lang="en-US" sz="140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25DA8-50A9-C9EA-4774-51E0C455C3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51EB794-00EB-ABF4-9163-E2378FA12A3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AA896F3-D46B-D861-BFAE-834DBC3E5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0F9921-19D8-1CDA-847B-A200C61EA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526B503-3FFF-9D86-ABE1-977D652CB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09C8DDC-6127-5B64-1D04-DB25B7143CF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77D15010-C0AD-4224-DDD4-F5BF6BA01E0D}"/>
              </a:ext>
            </a:extLst>
          </p:cNvPr>
          <p:cNvSpPr txBox="1"/>
          <p:nvPr/>
        </p:nvSpPr>
        <p:spPr>
          <a:xfrm>
            <a:off x="1963832" y="1391740"/>
            <a:ext cx="8264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Environmental sustainability requires a culture change across the profession and supply chain.</a:t>
            </a:r>
          </a:p>
        </p:txBody>
      </p:sp>
      <p:sp>
        <p:nvSpPr>
          <p:cNvPr id="2" name="Oval 1">
            <a:extLst>
              <a:ext uri="{FF2B5EF4-FFF2-40B4-BE49-F238E27FC236}">
                <a16:creationId xmlns:a16="http://schemas.microsoft.com/office/drawing/2014/main" id="{7BBE1BEB-EE81-9BB5-2D38-5D868A1FF323}"/>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E8B9A48-48A6-D22B-64AD-0AC0354791F5}"/>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0E583396-F75B-8C04-200D-D7AC96F4BD67}"/>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B22B2511-2873-AD0C-6A2E-6F24081E0F7B}"/>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22796E2D-4744-C358-50D9-BDD5C5C236C6}"/>
              </a:ext>
            </a:extLst>
          </p:cNvPr>
          <p:cNvSpPr txBox="1"/>
          <p:nvPr/>
        </p:nvSpPr>
        <p:spPr>
          <a:xfrm>
            <a:off x="475574" y="4177429"/>
            <a:ext cx="2677469"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Normalizing the subject of Environmental Sustainability.</a:t>
            </a:r>
          </a:p>
        </p:txBody>
      </p:sp>
      <p:sp>
        <p:nvSpPr>
          <p:cNvPr id="4" name="TextBox 3">
            <a:extLst>
              <a:ext uri="{FF2B5EF4-FFF2-40B4-BE49-F238E27FC236}">
                <a16:creationId xmlns:a16="http://schemas.microsoft.com/office/drawing/2014/main" id="{4E4BAAD9-71B2-EC8E-085C-4D025C370836}"/>
              </a:ext>
            </a:extLst>
          </p:cNvPr>
          <p:cNvSpPr txBox="1"/>
          <p:nvPr/>
        </p:nvSpPr>
        <p:spPr>
          <a:xfrm>
            <a:off x="3297728" y="4171620"/>
            <a:ext cx="274208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Start with informal discussions to increase awareness and increasingly formalize into organizational/practice protocols and procedures (e.g., designate sustainability leads).</a:t>
            </a:r>
          </a:p>
        </p:txBody>
      </p:sp>
      <p:sp>
        <p:nvSpPr>
          <p:cNvPr id="12" name="TextBox 11">
            <a:extLst>
              <a:ext uri="{FF2B5EF4-FFF2-40B4-BE49-F238E27FC236}">
                <a16:creationId xmlns:a16="http://schemas.microsoft.com/office/drawing/2014/main" id="{6E5FB71B-360B-C047-65A1-767400F49CFD}"/>
              </a:ext>
            </a:extLst>
          </p:cNvPr>
          <p:cNvSpPr txBox="1"/>
          <p:nvPr/>
        </p:nvSpPr>
        <p:spPr>
          <a:xfrm>
            <a:off x="6403030" y="4171620"/>
            <a:ext cx="224040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Translating personal, home-based attitudes and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to the professional setting.</a:t>
            </a:r>
          </a:p>
        </p:txBody>
      </p:sp>
      <p:sp>
        <p:nvSpPr>
          <p:cNvPr id="13" name="TextBox 12">
            <a:extLst>
              <a:ext uri="{FF2B5EF4-FFF2-40B4-BE49-F238E27FC236}">
                <a16:creationId xmlns:a16="http://schemas.microsoft.com/office/drawing/2014/main" id="{D2F9CA2C-A7DE-E15C-FE4E-EE7D362DC0EE}"/>
              </a:ext>
            </a:extLst>
          </p:cNvPr>
          <p:cNvSpPr txBox="1"/>
          <p:nvPr/>
        </p:nvSpPr>
        <p:spPr>
          <a:xfrm>
            <a:off x="9109482" y="4177429"/>
            <a:ext cx="2534187"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Apprehension and resistance to ES </a:t>
            </a:r>
            <a:r>
              <a:rPr lang="en-US" sz="1400" err="1">
                <a:solidFill>
                  <a:srgbClr val="000000"/>
                </a:solidFill>
                <a:latin typeface="Arial"/>
                <a:ea typeface="Arial"/>
                <a:cs typeface="Arial"/>
                <a:sym typeface="Arial"/>
              </a:rPr>
              <a:t>behaviour</a:t>
            </a:r>
            <a:r>
              <a:rPr lang="en-US" sz="1400">
                <a:solidFill>
                  <a:srgbClr val="000000"/>
                </a:solidFill>
                <a:latin typeface="Arial"/>
                <a:ea typeface="Arial"/>
                <a:cs typeface="Arial"/>
                <a:sym typeface="Arial"/>
              </a:rPr>
              <a:t> changes can be overcome by increasing awareness and identifying common ground and strength of feelings amongst colleagues. </a:t>
            </a:r>
          </a:p>
        </p:txBody>
      </p:sp>
      <p:sp>
        <p:nvSpPr>
          <p:cNvPr id="16" name="Freeform 14">
            <a:extLst>
              <a:ext uri="{FF2B5EF4-FFF2-40B4-BE49-F238E27FC236}">
                <a16:creationId xmlns:a16="http://schemas.microsoft.com/office/drawing/2014/main" id="{0F50EC67-5225-001C-1FE3-E939099AE830}"/>
              </a:ext>
            </a:extLst>
          </p:cNvPr>
          <p:cNvSpPr/>
          <p:nvPr/>
        </p:nvSpPr>
        <p:spPr>
          <a:xfrm>
            <a:off x="4098955" y="2777600"/>
            <a:ext cx="1032343" cy="1032343"/>
          </a:xfrm>
          <a:custGeom>
            <a:avLst/>
            <a:gdLst/>
            <a:ahLst/>
            <a:cxnLst/>
            <a:rect l="l" t="t" r="r" b="b"/>
            <a:pathLst>
              <a:path w="1548514" h="1548514">
                <a:moveTo>
                  <a:pt x="0" y="0"/>
                </a:moveTo>
                <a:lnTo>
                  <a:pt x="1548515" y="0"/>
                </a:lnTo>
                <a:lnTo>
                  <a:pt x="1548515" y="1548515"/>
                </a:lnTo>
                <a:lnTo>
                  <a:pt x="0" y="15485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6E53D2D6-BB08-D650-740C-2DF9866EA4C8}"/>
              </a:ext>
            </a:extLst>
          </p:cNvPr>
          <p:cNvSpPr/>
          <p:nvPr/>
        </p:nvSpPr>
        <p:spPr>
          <a:xfrm>
            <a:off x="7025274" y="2789750"/>
            <a:ext cx="997239" cy="1020193"/>
          </a:xfrm>
          <a:custGeom>
            <a:avLst/>
            <a:gdLst/>
            <a:ahLst/>
            <a:cxnLst/>
            <a:rect l="l" t="t" r="r" b="b"/>
            <a:pathLst>
              <a:path w="1495858" h="1530290">
                <a:moveTo>
                  <a:pt x="0" y="0"/>
                </a:moveTo>
                <a:lnTo>
                  <a:pt x="1495858" y="0"/>
                </a:lnTo>
                <a:lnTo>
                  <a:pt x="1495858" y="1530290"/>
                </a:lnTo>
                <a:lnTo>
                  <a:pt x="0" y="1530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8" name="Freeform 16">
            <a:extLst>
              <a:ext uri="{FF2B5EF4-FFF2-40B4-BE49-F238E27FC236}">
                <a16:creationId xmlns:a16="http://schemas.microsoft.com/office/drawing/2014/main" id="{6289CBC5-9E9C-7382-D939-930C7FF703C6}"/>
              </a:ext>
            </a:extLst>
          </p:cNvPr>
          <p:cNvSpPr/>
          <p:nvPr/>
        </p:nvSpPr>
        <p:spPr>
          <a:xfrm rot="2700000">
            <a:off x="9895036" y="279478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9" name="Freeform 21">
            <a:extLst>
              <a:ext uri="{FF2B5EF4-FFF2-40B4-BE49-F238E27FC236}">
                <a16:creationId xmlns:a16="http://schemas.microsoft.com/office/drawing/2014/main" id="{B8A0177A-36F4-714C-C17A-41E104964CA0}"/>
              </a:ext>
            </a:extLst>
          </p:cNvPr>
          <p:cNvSpPr/>
          <p:nvPr/>
        </p:nvSpPr>
        <p:spPr>
          <a:xfrm>
            <a:off x="1320542" y="2795599"/>
            <a:ext cx="1027161" cy="996347"/>
          </a:xfrm>
          <a:custGeom>
            <a:avLst/>
            <a:gdLst/>
            <a:ahLst/>
            <a:cxnLst/>
            <a:rect l="l" t="t" r="r" b="b"/>
            <a:pathLst>
              <a:path w="1540742" h="1494520">
                <a:moveTo>
                  <a:pt x="0" y="0"/>
                </a:moveTo>
                <a:lnTo>
                  <a:pt x="1540742" y="0"/>
                </a:lnTo>
                <a:lnTo>
                  <a:pt x="1540742" y="1494519"/>
                </a:lnTo>
                <a:lnTo>
                  <a:pt x="0" y="14945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0" name="Freeform 22">
            <a:extLst>
              <a:ext uri="{FF2B5EF4-FFF2-40B4-BE49-F238E27FC236}">
                <a16:creationId xmlns:a16="http://schemas.microsoft.com/office/drawing/2014/main" id="{AB0C5E4D-774D-B2BB-C6D1-C252A508CB67}"/>
              </a:ext>
            </a:extLst>
          </p:cNvPr>
          <p:cNvSpPr/>
          <p:nvPr/>
        </p:nvSpPr>
        <p:spPr>
          <a:xfrm>
            <a:off x="7025274" y="3074843"/>
            <a:ext cx="518149" cy="301737"/>
          </a:xfrm>
          <a:custGeom>
            <a:avLst/>
            <a:gdLst/>
            <a:ahLst/>
            <a:cxnLst/>
            <a:rect l="l" t="t" r="r" b="b"/>
            <a:pathLst>
              <a:path w="777223" h="452605">
                <a:moveTo>
                  <a:pt x="0" y="0"/>
                </a:moveTo>
                <a:lnTo>
                  <a:pt x="777222" y="0"/>
                </a:lnTo>
                <a:lnTo>
                  <a:pt x="777222" y="452605"/>
                </a:lnTo>
                <a:lnTo>
                  <a:pt x="0" y="452605"/>
                </a:lnTo>
                <a:lnTo>
                  <a:pt x="0" y="0"/>
                </a:lnTo>
                <a:close/>
              </a:path>
            </a:pathLst>
          </a:custGeom>
          <a:blipFill>
            <a:blip r:embed="rId14">
              <a:extLst>
                <a:ext uri="{96DAC541-7B7A-43D3-8B79-37D633B846F1}">
                  <asvg:svgBlip xmlns:asvg="http://schemas.microsoft.com/office/drawing/2016/SVG/main" r:embed="rId15"/>
                </a:ext>
              </a:extLst>
            </a:blip>
            <a:stretch>
              <a:fillRect t="-94483" r="-92462" b="-143623"/>
            </a:stretch>
          </a:blipFill>
        </p:spPr>
        <p:txBody>
          <a:bodyPr/>
          <a:lstStyle/>
          <a:p>
            <a:endParaRPr lang="en-GB" sz="800"/>
          </a:p>
        </p:txBody>
      </p:sp>
    </p:spTree>
    <p:extLst>
      <p:ext uri="{BB962C8B-B14F-4D97-AF65-F5344CB8AC3E}">
        <p14:creationId xmlns:p14="http://schemas.microsoft.com/office/powerpoint/2010/main" val="1705024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1F9BF8-8367-43D4-BE1C-C8E24D916DF2}">
  <ds:schemaRefs>
    <ds:schemaRef ds:uri="http://schemas.microsoft.com/sharepoint/v3/contenttype/forms"/>
  </ds:schemaRefs>
</ds:datastoreItem>
</file>

<file path=customXml/itemProps3.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TotalTime>
  <Words>2590</Words>
  <Application>Microsoft Office PowerPoint</Application>
  <PresentationFormat>Widescreen</PresentationFormat>
  <Paragraphs>238</Paragraphs>
  <Slides>40</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