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355"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5" r:id="rId40"/>
    <p:sldId id="365" r:id="rId41"/>
    <p:sldId id="366" r:id="rId42"/>
    <p:sldId id="36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3T10:07:33.217" v="331" actId="2696"/>
      <pc:docMkLst>
        <pc:docMk/>
      </pc:docMkLst>
      <pc:sldChg chg="del">
        <pc:chgData name="Alexander Milward" userId="cbb52dd4-e5f6-46c8-9343-7d9428ba7bbb" providerId="ADAL" clId="{16FEF41A-D50F-41F7-ACDC-E8984750A3AE}" dt="2025-04-23T10:07:33.217" v="331" actId="2696"/>
        <pc:sldMkLst>
          <pc:docMk/>
          <pc:sldMk cId="3850298488" sldId="259"/>
        </pc:sldMkLst>
      </pc:sldChg>
      <pc:sldChg chg="del">
        <pc:chgData name="Alexander Milward" userId="cbb52dd4-e5f6-46c8-9343-7d9428ba7bbb" providerId="ADAL" clId="{16FEF41A-D50F-41F7-ACDC-E8984750A3AE}" dt="2025-04-23T10:07:33.217" v="331" actId="2696"/>
        <pc:sldMkLst>
          <pc:docMk/>
          <pc:sldMk cId="4290288293" sldId="260"/>
        </pc:sldMkLst>
      </pc:sldChg>
      <pc:sldChg chg="modSp del mod">
        <pc:chgData name="Alexander Milward" userId="cbb52dd4-e5f6-46c8-9343-7d9428ba7bbb" providerId="ADAL" clId="{16FEF41A-D50F-41F7-ACDC-E8984750A3AE}" dt="2025-04-23T10:07:33.217" v="331" actId="2696"/>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ldChg>
      <pc:sldChg chg="add">
        <pc:chgData name="Alexander Milward" userId="cbb52dd4-e5f6-46c8-9343-7d9428ba7bbb" providerId="ADAL" clId="{16FEF41A-D50F-41F7-ACDC-E8984750A3AE}" dt="2025-04-23T10:06:58.840" v="330"/>
        <pc:sldMkLst>
          <pc:docMk/>
          <pc:sldMk cId="2880790730" sldId="365"/>
        </pc:sldMkLst>
      </pc:sldChg>
      <pc:sldChg chg="add">
        <pc:chgData name="Alexander Milward" userId="cbb52dd4-e5f6-46c8-9343-7d9428ba7bbb" providerId="ADAL" clId="{16FEF41A-D50F-41F7-ACDC-E8984750A3AE}" dt="2025-04-23T10:06:58.840" v="330"/>
        <pc:sldMkLst>
          <pc:docMk/>
          <pc:sldMk cId="1710240731" sldId="366"/>
        </pc:sldMkLst>
      </pc:sldChg>
      <pc:sldChg chg="add">
        <pc:chgData name="Alexander Milward" userId="cbb52dd4-e5f6-46c8-9343-7d9428ba7bbb" providerId="ADAL" clId="{16FEF41A-D50F-41F7-ACDC-E8984750A3AE}" dt="2025-04-23T10:06:58.840" v="330"/>
        <pc:sldMkLst>
          <pc:docMk/>
          <pc:sldMk cId="2173067170" sldId="367"/>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picChg chg="add mod">
          <ac:chgData name="Chloe Rodic" userId="85c4b904-cf81-48ab-b314-8f3c795b453b" providerId="ADAL" clId="{A5FDD892-8963-4A35-95CA-D01A702E69D1}" dt="2025-04-11T08:51:49.580" v="25" actId="27614"/>
          <ac:picMkLst>
            <pc:docMk/>
            <pc:sldMk cId="2044937136" sldId="355"/>
            <ac:picMk id="5" creationId="{F950D39D-1CF4-5E6F-721A-D67AC177927C}"/>
          </ac:picMkLst>
        </pc:picChg>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ldChg>
      <pc:sldChg chg="modSp mod">
        <pc:chgData name="Alexander Milward" userId="cbb52dd4-e5f6-46c8-9343-7d9428ba7bbb" providerId="ADAL" clId="{822AAC4F-58B6-4B0E-A518-7FEB16CE6D63}" dt="2025-03-17T14:36:11.824" v="233" actId="948"/>
        <pc:sldMkLst>
          <pc:docMk/>
          <pc:sldMk cId="2085252784" sldId="324"/>
        </pc:sldMkLst>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ldChg>
      <pc:sldChg chg="addSp delSp modSp mod">
        <pc:chgData name="Alexander Milward" userId="cbb52dd4-e5f6-46c8-9343-7d9428ba7bbb" providerId="ADAL" clId="{78B52457-ECFA-4CBA-91A4-E82E2AA81BE0}" dt="2025-03-17T12:23:56.451" v="1221" actId="1035"/>
        <pc:sldMkLst>
          <pc:docMk/>
          <pc:sldMk cId="2085252784" sldId="324"/>
        </pc:sldMkLst>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080C77D-568C-4A76-B9FA-BD37F0833E1C}"/>
    <pc:docChg chg="delSld modSld">
      <pc:chgData name="Alexander Milward" userId="cbb52dd4-e5f6-46c8-9343-7d9428ba7bbb" providerId="ADAL" clId="{A080C77D-568C-4A76-B9FA-BD37F0833E1C}" dt="2025-04-28T08:30:47.192" v="14"/>
      <pc:docMkLst>
        <pc:docMk/>
      </pc:docMkLst>
      <pc:sldChg chg="del">
        <pc:chgData name="Alexander Milward" userId="cbb52dd4-e5f6-46c8-9343-7d9428ba7bbb" providerId="ADAL" clId="{A080C77D-568C-4A76-B9FA-BD37F0833E1C}" dt="2025-04-23T12:50:41.412" v="0" actId="2696"/>
        <pc:sldMkLst>
          <pc:docMk/>
          <pc:sldMk cId="2708108479" sldId="256"/>
        </pc:sldMkLst>
      </pc:sldChg>
      <pc:sldChg chg="del">
        <pc:chgData name="Alexander Milward" userId="cbb52dd4-e5f6-46c8-9343-7d9428ba7bbb" providerId="ADAL" clId="{A080C77D-568C-4A76-B9FA-BD37F0833E1C}" dt="2025-04-23T12:50:41.412" v="0" actId="2696"/>
        <pc:sldMkLst>
          <pc:docMk/>
          <pc:sldMk cId="2926641437" sldId="258"/>
        </pc:sldMkLst>
      </pc:sldChg>
      <pc:sldChg chg="del">
        <pc:chgData name="Alexander Milward" userId="cbb52dd4-e5f6-46c8-9343-7d9428ba7bbb" providerId="ADAL" clId="{A080C77D-568C-4A76-B9FA-BD37F0833E1C}" dt="2025-04-23T12:50:41.412" v="0" actId="2696"/>
        <pc:sldMkLst>
          <pc:docMk/>
          <pc:sldMk cId="2412263294" sldId="263"/>
        </pc:sldMkLst>
      </pc:sldChg>
      <pc:sldChg chg="del">
        <pc:chgData name="Alexander Milward" userId="cbb52dd4-e5f6-46c8-9343-7d9428ba7bbb" providerId="ADAL" clId="{A080C77D-568C-4A76-B9FA-BD37F0833E1C}" dt="2025-04-23T12:50:41.412" v="0" actId="2696"/>
        <pc:sldMkLst>
          <pc:docMk/>
          <pc:sldMk cId="3586371387" sldId="264"/>
        </pc:sldMkLst>
      </pc:sldChg>
      <pc:sldChg chg="del">
        <pc:chgData name="Alexander Milward" userId="cbb52dd4-e5f6-46c8-9343-7d9428ba7bbb" providerId="ADAL" clId="{A080C77D-568C-4A76-B9FA-BD37F0833E1C}" dt="2025-04-23T12:50:41.412" v="0" actId="2696"/>
        <pc:sldMkLst>
          <pc:docMk/>
          <pc:sldMk cId="2021095196" sldId="265"/>
        </pc:sldMkLst>
      </pc:sldChg>
      <pc:sldChg chg="del">
        <pc:chgData name="Alexander Milward" userId="cbb52dd4-e5f6-46c8-9343-7d9428ba7bbb" providerId="ADAL" clId="{A080C77D-568C-4A76-B9FA-BD37F0833E1C}" dt="2025-04-23T12:50:41.412" v="0" actId="2696"/>
        <pc:sldMkLst>
          <pc:docMk/>
          <pc:sldMk cId="1298895861" sldId="266"/>
        </pc:sldMkLst>
      </pc:sldChg>
      <pc:sldChg chg="del">
        <pc:chgData name="Alexander Milward" userId="cbb52dd4-e5f6-46c8-9343-7d9428ba7bbb" providerId="ADAL" clId="{A080C77D-568C-4A76-B9FA-BD37F0833E1C}" dt="2025-04-23T12:50:41.412" v="0" actId="2696"/>
        <pc:sldMkLst>
          <pc:docMk/>
          <pc:sldMk cId="2515326032" sldId="267"/>
        </pc:sldMkLst>
      </pc:sldChg>
      <pc:sldChg chg="del">
        <pc:chgData name="Alexander Milward" userId="cbb52dd4-e5f6-46c8-9343-7d9428ba7bbb" providerId="ADAL" clId="{A080C77D-568C-4A76-B9FA-BD37F0833E1C}" dt="2025-04-23T12:50:41.412" v="0" actId="2696"/>
        <pc:sldMkLst>
          <pc:docMk/>
          <pc:sldMk cId="617912550" sldId="268"/>
        </pc:sldMkLst>
      </pc:sldChg>
      <pc:sldChg chg="del">
        <pc:chgData name="Alexander Milward" userId="cbb52dd4-e5f6-46c8-9343-7d9428ba7bbb" providerId="ADAL" clId="{A080C77D-568C-4A76-B9FA-BD37F0833E1C}" dt="2025-04-23T12:50:41.412" v="0" actId="2696"/>
        <pc:sldMkLst>
          <pc:docMk/>
          <pc:sldMk cId="1196846237" sldId="271"/>
        </pc:sldMkLst>
      </pc:sldChg>
      <pc:sldChg chg="del">
        <pc:chgData name="Alexander Milward" userId="cbb52dd4-e5f6-46c8-9343-7d9428ba7bbb" providerId="ADAL" clId="{A080C77D-568C-4A76-B9FA-BD37F0833E1C}" dt="2025-04-23T12:52:05.818" v="4" actId="2696"/>
        <pc:sldMkLst>
          <pc:docMk/>
          <pc:sldMk cId="903438001" sldId="294"/>
        </pc:sldMkLst>
      </pc:sldChg>
      <pc:sldChg chg="del">
        <pc:chgData name="Alexander Milward" userId="cbb52dd4-e5f6-46c8-9343-7d9428ba7bbb" providerId="ADAL" clId="{A080C77D-568C-4A76-B9FA-BD37F0833E1C}" dt="2025-04-23T12:51:36.639" v="2" actId="2696"/>
        <pc:sldMkLst>
          <pc:docMk/>
          <pc:sldMk cId="1705024923" sldId="295"/>
        </pc:sldMkLst>
      </pc:sldChg>
      <pc:sldChg chg="del">
        <pc:chgData name="Alexander Milward" userId="cbb52dd4-e5f6-46c8-9343-7d9428ba7bbb" providerId="ADAL" clId="{A080C77D-568C-4A76-B9FA-BD37F0833E1C}" dt="2025-04-23T12:51:44.875" v="3" actId="2696"/>
        <pc:sldMkLst>
          <pc:docMk/>
          <pc:sldMk cId="2142185638" sldId="297"/>
        </pc:sldMkLst>
      </pc:sldChg>
      <pc:sldChg chg="del">
        <pc:chgData name="Alexander Milward" userId="cbb52dd4-e5f6-46c8-9343-7d9428ba7bbb" providerId="ADAL" clId="{A080C77D-568C-4A76-B9FA-BD37F0833E1C}" dt="2025-04-23T12:53:29.252" v="6" actId="2696"/>
        <pc:sldMkLst>
          <pc:docMk/>
          <pc:sldMk cId="3340900492" sldId="309"/>
        </pc:sldMkLst>
      </pc:sldChg>
      <pc:sldChg chg="del">
        <pc:chgData name="Alexander Milward" userId="cbb52dd4-e5f6-46c8-9343-7d9428ba7bbb" providerId="ADAL" clId="{A080C77D-568C-4A76-B9FA-BD37F0833E1C}" dt="2025-04-23T12:54:18.162" v="7" actId="2696"/>
        <pc:sldMkLst>
          <pc:docMk/>
          <pc:sldMk cId="2577993402" sldId="312"/>
        </pc:sldMkLst>
      </pc:sldChg>
      <pc:sldChg chg="del">
        <pc:chgData name="Alexander Milward" userId="cbb52dd4-e5f6-46c8-9343-7d9428ba7bbb" providerId="ADAL" clId="{A080C77D-568C-4A76-B9FA-BD37F0833E1C}" dt="2025-04-23T12:54:29.031" v="8" actId="2696"/>
        <pc:sldMkLst>
          <pc:docMk/>
          <pc:sldMk cId="3696715673" sldId="313"/>
        </pc:sldMkLst>
      </pc:sldChg>
      <pc:sldChg chg="del">
        <pc:chgData name="Alexander Milward" userId="cbb52dd4-e5f6-46c8-9343-7d9428ba7bbb" providerId="ADAL" clId="{A080C77D-568C-4A76-B9FA-BD37F0833E1C}" dt="2025-04-23T12:55:31.552" v="9" actId="2696"/>
        <pc:sldMkLst>
          <pc:docMk/>
          <pc:sldMk cId="150265833" sldId="316"/>
        </pc:sldMkLst>
      </pc:sldChg>
      <pc:sldChg chg="del">
        <pc:chgData name="Alexander Milward" userId="cbb52dd4-e5f6-46c8-9343-7d9428ba7bbb" providerId="ADAL" clId="{A080C77D-568C-4A76-B9FA-BD37F0833E1C}" dt="2025-04-23T12:55:42.336" v="10" actId="2696"/>
        <pc:sldMkLst>
          <pc:docMk/>
          <pc:sldMk cId="2743162233" sldId="317"/>
        </pc:sldMkLst>
      </pc:sldChg>
      <pc:sldChg chg="del">
        <pc:chgData name="Alexander Milward" userId="cbb52dd4-e5f6-46c8-9343-7d9428ba7bbb" providerId="ADAL" clId="{A080C77D-568C-4A76-B9FA-BD37F0833E1C}" dt="2025-04-23T12:55:47.013" v="11" actId="2696"/>
        <pc:sldMkLst>
          <pc:docMk/>
          <pc:sldMk cId="2470063987" sldId="318"/>
        </pc:sldMkLst>
      </pc:sldChg>
      <pc:sldChg chg="del">
        <pc:chgData name="Alexander Milward" userId="cbb52dd4-e5f6-46c8-9343-7d9428ba7bbb" providerId="ADAL" clId="{A080C77D-568C-4A76-B9FA-BD37F0833E1C}" dt="2025-04-23T12:56:10.426" v="12" actId="2696"/>
        <pc:sldMkLst>
          <pc:docMk/>
          <pc:sldMk cId="845705687" sldId="321"/>
        </pc:sldMkLst>
      </pc:sldChg>
      <pc:sldChg chg="del">
        <pc:chgData name="Alexander Milward" userId="cbb52dd4-e5f6-46c8-9343-7d9428ba7bbb" providerId="ADAL" clId="{A080C77D-568C-4A76-B9FA-BD37F0833E1C}" dt="2025-04-23T12:56:10.426" v="12" actId="2696"/>
        <pc:sldMkLst>
          <pc:docMk/>
          <pc:sldMk cId="2070498409" sldId="323"/>
        </pc:sldMkLst>
      </pc:sldChg>
      <pc:sldChg chg="del">
        <pc:chgData name="Alexander Milward" userId="cbb52dd4-e5f6-46c8-9343-7d9428ba7bbb" providerId="ADAL" clId="{A080C77D-568C-4A76-B9FA-BD37F0833E1C}" dt="2025-04-23T12:56:10.426" v="12" actId="2696"/>
        <pc:sldMkLst>
          <pc:docMk/>
          <pc:sldMk cId="2085252784" sldId="324"/>
        </pc:sldMkLst>
      </pc:sldChg>
      <pc:sldChg chg="del">
        <pc:chgData name="Alexander Milward" userId="cbb52dd4-e5f6-46c8-9343-7d9428ba7bbb" providerId="ADAL" clId="{A080C77D-568C-4A76-B9FA-BD37F0833E1C}" dt="2025-04-23T12:56:14.803" v="13" actId="2696"/>
        <pc:sldMkLst>
          <pc:docMk/>
          <pc:sldMk cId="2310979705" sldId="326"/>
        </pc:sldMkLst>
      </pc:sldChg>
      <pc:sldChg chg="del">
        <pc:chgData name="Alexander Milward" userId="cbb52dd4-e5f6-46c8-9343-7d9428ba7bbb" providerId="ADAL" clId="{A080C77D-568C-4A76-B9FA-BD37F0833E1C}" dt="2025-04-23T12:56:14.803" v="13" actId="2696"/>
        <pc:sldMkLst>
          <pc:docMk/>
          <pc:sldMk cId="3345390492" sldId="327"/>
        </pc:sldMkLst>
      </pc:sldChg>
      <pc:sldChg chg="del">
        <pc:chgData name="Alexander Milward" userId="cbb52dd4-e5f6-46c8-9343-7d9428ba7bbb" providerId="ADAL" clId="{A080C77D-568C-4A76-B9FA-BD37F0833E1C}" dt="2025-04-23T12:52:36.806" v="5" actId="2696"/>
        <pc:sldMkLst>
          <pc:docMk/>
          <pc:sldMk cId="129317539" sldId="328"/>
        </pc:sldMkLst>
      </pc:sldChg>
      <pc:sldChg chg="modSp mod">
        <pc:chgData name="Alexander Milward" userId="cbb52dd4-e5f6-46c8-9343-7d9428ba7bbb" providerId="ADAL" clId="{A080C77D-568C-4A76-B9FA-BD37F0833E1C}" dt="2025-04-28T08:30:47.192" v="14"/>
        <pc:sldMkLst>
          <pc:docMk/>
          <pc:sldMk cId="2149700993" sldId="335"/>
        </pc:sldMkLst>
        <pc:spChg chg="mod">
          <ac:chgData name="Alexander Milward" userId="cbb52dd4-e5f6-46c8-9343-7d9428ba7bbb" providerId="ADAL" clId="{A080C77D-568C-4A76-B9FA-BD37F0833E1C}" dt="2025-04-28T08:30:47.192" v="14"/>
          <ac:spMkLst>
            <pc:docMk/>
            <pc:sldMk cId="2149700993" sldId="335"/>
            <ac:spMk id="6" creationId="{14E687C8-733D-CA4D-23ED-8BAA836178DE}"/>
          </ac:spMkLst>
        </pc:spChg>
      </pc:sldChg>
      <pc:sldChg chg="del">
        <pc:chgData name="Alexander Milward" userId="cbb52dd4-e5f6-46c8-9343-7d9428ba7bbb" providerId="ADAL" clId="{A080C77D-568C-4A76-B9FA-BD37F0833E1C}" dt="2025-04-23T12:51:15.559" v="1" actId="2696"/>
        <pc:sldMkLst>
          <pc:docMk/>
          <pc:sldMk cId="1499262865" sldId="345"/>
        </pc:sldMkLst>
      </pc:sldChg>
      <pc:sldChg chg="del">
        <pc:chgData name="Alexander Milward" userId="cbb52dd4-e5f6-46c8-9343-7d9428ba7bbb" providerId="ADAL" clId="{A080C77D-568C-4A76-B9FA-BD37F0833E1C}" dt="2025-04-23T12:51:15.559" v="1" actId="2696"/>
        <pc:sldMkLst>
          <pc:docMk/>
          <pc:sldMk cId="2968355945" sldId="347"/>
        </pc:sldMkLst>
      </pc:sldChg>
      <pc:sldChg chg="del">
        <pc:chgData name="Alexander Milward" userId="cbb52dd4-e5f6-46c8-9343-7d9428ba7bbb" providerId="ADAL" clId="{A080C77D-568C-4A76-B9FA-BD37F0833E1C}" dt="2025-04-23T12:50:41.412" v="0" actId="2696"/>
        <pc:sldMkLst>
          <pc:docMk/>
          <pc:sldMk cId="2700140754" sldId="352"/>
        </pc:sldMkLst>
      </pc:sldChg>
      <pc:sldChg chg="del">
        <pc:chgData name="Alexander Milward" userId="cbb52dd4-e5f6-46c8-9343-7d9428ba7bbb" providerId="ADAL" clId="{A080C77D-568C-4A76-B9FA-BD37F0833E1C}" dt="2025-04-23T12:50:41.412" v="0" actId="2696"/>
        <pc:sldMkLst>
          <pc:docMk/>
          <pc:sldMk cId="2043513723" sldId="353"/>
        </pc:sldMkLst>
      </pc:sldChg>
      <pc:sldChg chg="del">
        <pc:chgData name="Alexander Milward" userId="cbb52dd4-e5f6-46c8-9343-7d9428ba7bbb" providerId="ADAL" clId="{A080C77D-568C-4A76-B9FA-BD37F0833E1C}" dt="2025-04-23T12:50:41.412" v="0" actId="2696"/>
        <pc:sldMkLst>
          <pc:docMk/>
          <pc:sldMk cId="304115058" sldId="354"/>
        </pc:sldMkLst>
      </pc:sldChg>
      <pc:sldChg chg="del">
        <pc:chgData name="Alexander Milward" userId="cbb52dd4-e5f6-46c8-9343-7d9428ba7bbb" providerId="ADAL" clId="{A080C77D-568C-4A76-B9FA-BD37F0833E1C}" dt="2025-04-23T12:50:41.412" v="0" actId="2696"/>
        <pc:sldMkLst>
          <pc:docMk/>
          <pc:sldMk cId="2732932127" sldId="356"/>
        </pc:sldMkLst>
      </pc:sldChg>
      <pc:sldChg chg="del">
        <pc:chgData name="Alexander Milward" userId="cbb52dd4-e5f6-46c8-9343-7d9428ba7bbb" providerId="ADAL" clId="{A080C77D-568C-4A76-B9FA-BD37F0833E1C}" dt="2025-04-23T12:50:41.412" v="0" actId="2696"/>
        <pc:sldMkLst>
          <pc:docMk/>
          <pc:sldMk cId="4283782823" sldId="357"/>
        </pc:sldMkLst>
      </pc:sldChg>
      <pc:sldChg chg="del">
        <pc:chgData name="Alexander Milward" userId="cbb52dd4-e5f6-46c8-9343-7d9428ba7bbb" providerId="ADAL" clId="{A080C77D-568C-4A76-B9FA-BD37F0833E1C}" dt="2025-04-23T12:50:41.412" v="0" actId="2696"/>
        <pc:sldMkLst>
          <pc:docMk/>
          <pc:sldMk cId="1254513404" sldId="359"/>
        </pc:sldMkLst>
      </pc:sldChg>
      <pc:sldChg chg="del">
        <pc:chgData name="Alexander Milward" userId="cbb52dd4-e5f6-46c8-9343-7d9428ba7bbb" providerId="ADAL" clId="{A080C77D-568C-4A76-B9FA-BD37F0833E1C}" dt="2025-04-23T12:50:41.412" v="0" actId="2696"/>
        <pc:sldMkLst>
          <pc:docMk/>
          <pc:sldMk cId="3977736540" sldId="360"/>
        </pc:sldMkLst>
      </pc:sldChg>
      <pc:sldChg chg="del">
        <pc:chgData name="Alexander Milward" userId="cbb52dd4-e5f6-46c8-9343-7d9428ba7bbb" providerId="ADAL" clId="{A080C77D-568C-4A76-B9FA-BD37F0833E1C}" dt="2025-04-23T12:50:41.412" v="0" actId="2696"/>
        <pc:sldMkLst>
          <pc:docMk/>
          <pc:sldMk cId="3008689492" sldId="361"/>
        </pc:sldMkLst>
      </pc:sldChg>
      <pc:sldChg chg="del">
        <pc:chgData name="Alexander Milward" userId="cbb52dd4-e5f6-46c8-9343-7d9428ba7bbb" providerId="ADAL" clId="{A080C77D-568C-4A76-B9FA-BD37F0833E1C}" dt="2025-04-23T12:50:41.412" v="0" actId="2696"/>
        <pc:sldMkLst>
          <pc:docMk/>
          <pc:sldMk cId="911313393" sldId="362"/>
        </pc:sldMkLst>
      </pc:sldChg>
      <pc:sldChg chg="del">
        <pc:chgData name="Alexander Milward" userId="cbb52dd4-e5f6-46c8-9343-7d9428ba7bbb" providerId="ADAL" clId="{A080C77D-568C-4A76-B9FA-BD37F0833E1C}" dt="2025-04-23T12:50:41.412" v="0" actId="2696"/>
        <pc:sldMkLst>
          <pc:docMk/>
          <pc:sldMk cId="1603083782" sldId="363"/>
        </pc:sldMkLst>
      </pc:sldChg>
      <pc:sldChg chg="del">
        <pc:chgData name="Alexander Milward" userId="cbb52dd4-e5f6-46c8-9343-7d9428ba7bbb" providerId="ADAL" clId="{A080C77D-568C-4A76-B9FA-BD37F0833E1C}" dt="2025-04-23T12:52:36.806" v="5" actId="2696"/>
        <pc:sldMkLst>
          <pc:docMk/>
          <pc:sldMk cId="788309708" sldId="364"/>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ldChg>
      <pc:sldChg chg="addSp delSp modSp add mod modNotesTx">
        <pc:chgData name="James Carter" userId="15642c36-216d-415f-acb2-2d2e06c8541f" providerId="ADAL" clId="{1425DB2D-E686-4723-B01D-F11F0BE5D8F5}" dt="2025-03-13T14:16:11.152" v="2467"/>
        <pc:sldMkLst>
          <pc:docMk/>
          <pc:sldMk cId="2085252784" sldId="324"/>
        </pc:sldMkLst>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3.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8.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50.png"/><Relationship Id="rId19"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0.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69.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4.sv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1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6.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19.svg"/><Relationship Id="rId5" Type="http://schemas.openxmlformats.org/officeDocument/2006/relationships/image" Target="../media/image5.pn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3.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5.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130.svg"/><Relationship Id="rId2" Type="http://schemas.openxmlformats.org/officeDocument/2006/relationships/notesSlide" Target="../notesSlides/notesSlide26.xml"/><Relationship Id="rId16" Type="http://schemas.openxmlformats.org/officeDocument/2006/relationships/image" Target="../media/image134.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29.png"/><Relationship Id="rId5" Type="http://schemas.openxmlformats.org/officeDocument/2006/relationships/image" Target="../media/image5.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4.png"/><Relationship Id="rId9" Type="http://schemas.openxmlformats.org/officeDocument/2006/relationships/image" Target="../media/image127.png"/><Relationship Id="rId14" Type="http://schemas.openxmlformats.org/officeDocument/2006/relationships/image" Target="../media/image13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70.svg"/><Relationship Id="rId18" Type="http://schemas.openxmlformats.org/officeDocument/2006/relationships/image" Target="../media/image143.pn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69.png"/><Relationship Id="rId17" Type="http://schemas.openxmlformats.org/officeDocument/2006/relationships/image" Target="../media/image142.svg"/><Relationship Id="rId2" Type="http://schemas.openxmlformats.org/officeDocument/2006/relationships/notesSlide" Target="../notesSlides/notesSlide28.xml"/><Relationship Id="rId16"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8.svg"/><Relationship Id="rId5" Type="http://schemas.openxmlformats.org/officeDocument/2006/relationships/image" Target="../media/image5.png"/><Relationship Id="rId15" Type="http://schemas.openxmlformats.org/officeDocument/2006/relationships/image" Target="../media/image140.svg"/><Relationship Id="rId10" Type="http://schemas.openxmlformats.org/officeDocument/2006/relationships/image" Target="../media/image137.png"/><Relationship Id="rId19" Type="http://schemas.openxmlformats.org/officeDocument/2006/relationships/image" Target="../media/image144.svg"/><Relationship Id="rId4" Type="http://schemas.openxmlformats.org/officeDocument/2006/relationships/image" Target="../media/image4.png"/><Relationship Id="rId9" Type="http://schemas.openxmlformats.org/officeDocument/2006/relationships/image" Target="../media/image136.svg"/><Relationship Id="rId14" Type="http://schemas.openxmlformats.org/officeDocument/2006/relationships/image" Target="../media/image1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0.svg"/><Relationship Id="rId18" Type="http://schemas.openxmlformats.org/officeDocument/2006/relationships/image" Target="../media/image155.png"/><Relationship Id="rId3" Type="http://schemas.openxmlformats.org/officeDocument/2006/relationships/image" Target="../media/image3.png"/><Relationship Id="rId7" Type="http://schemas.openxmlformats.org/officeDocument/2006/relationships/image" Target="../media/image146.svg"/><Relationship Id="rId12" Type="http://schemas.openxmlformats.org/officeDocument/2006/relationships/image" Target="../media/image149.png"/><Relationship Id="rId17" Type="http://schemas.openxmlformats.org/officeDocument/2006/relationships/image" Target="../media/image154.svg"/><Relationship Id="rId2" Type="http://schemas.openxmlformats.org/officeDocument/2006/relationships/notesSlide" Target="../notesSlides/notesSlide30.xml"/><Relationship Id="rId16"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48.svg"/><Relationship Id="rId5" Type="http://schemas.openxmlformats.org/officeDocument/2006/relationships/image" Target="../media/image5.png"/><Relationship Id="rId15" Type="http://schemas.openxmlformats.org/officeDocument/2006/relationships/image" Target="../media/image152.svg"/><Relationship Id="rId10" Type="http://schemas.openxmlformats.org/officeDocument/2006/relationships/image" Target="../media/image147.png"/><Relationship Id="rId19" Type="http://schemas.openxmlformats.org/officeDocument/2006/relationships/image" Target="../media/image156.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8.svg"/><Relationship Id="rId12" Type="http://schemas.openxmlformats.org/officeDocument/2006/relationships/image" Target="../media/image23.png"/><Relationship Id="rId17" Type="http://schemas.openxmlformats.org/officeDocument/2006/relationships/image" Target="../media/image162.svg"/><Relationship Id="rId2" Type="http://schemas.openxmlformats.org/officeDocument/2006/relationships/notesSlide" Target="../notesSlides/notesSlide32.xml"/><Relationship Id="rId16"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19.svg"/><Relationship Id="rId5" Type="http://schemas.openxmlformats.org/officeDocument/2006/relationships/image" Target="../media/image5.png"/><Relationship Id="rId15" Type="http://schemas.openxmlformats.org/officeDocument/2006/relationships/image" Target="../media/image160.sv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 Id="rId14"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3" Type="http://schemas.openxmlformats.org/officeDocument/2006/relationships/image" Target="../media/image3.png"/><Relationship Id="rId7" Type="http://schemas.openxmlformats.org/officeDocument/2006/relationships/image" Target="../media/image72.svg"/><Relationship Id="rId12"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66.svg"/><Relationship Id="rId5" Type="http://schemas.openxmlformats.org/officeDocument/2006/relationships/image" Target="../media/image5.png"/><Relationship Id="rId10" Type="http://schemas.openxmlformats.org/officeDocument/2006/relationships/image" Target="../media/image165.png"/><Relationship Id="rId4" Type="http://schemas.openxmlformats.org/officeDocument/2006/relationships/image" Target="../media/image4.png"/><Relationship Id="rId9" Type="http://schemas.openxmlformats.org/officeDocument/2006/relationships/image" Target="../media/image164.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169.sv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5.png"/><Relationship Id="rId10" Type="http://schemas.openxmlformats.org/officeDocument/2006/relationships/image" Target="../media/image170.png"/><Relationship Id="rId4" Type="http://schemas.openxmlformats.org/officeDocument/2006/relationships/image" Target="../media/image4.png"/><Relationship Id="rId9" Type="http://schemas.openxmlformats.org/officeDocument/2006/relationships/image" Target="../media/image65.svg"/></Relationships>
</file>

<file path=ppt/slides/_rels/slide3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image" Target="../media/image5.png"/><Relationship Id="rId10" Type="http://schemas.openxmlformats.org/officeDocument/2006/relationships/image" Target="../media/image173.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5.png"/><Relationship Id="rId7" Type="http://schemas.openxmlformats.org/officeDocument/2006/relationships/image" Target="../media/image17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hand with a medicine bottle&#10;&#10;AI-generated content may be incorrect.">
            <a:extLst>
              <a:ext uri="{FF2B5EF4-FFF2-40B4-BE49-F238E27FC236}">
                <a16:creationId xmlns:a16="http://schemas.microsoft.com/office/drawing/2014/main" id="{F950D39D-1CF4-5E6F-721A-D67AC177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2044937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3.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TotalTime>
  <Words>2507</Words>
  <Application>Microsoft Office PowerPoint</Application>
  <PresentationFormat>Widescreen</PresentationFormat>
  <Paragraphs>232</Paragraphs>
  <Slides>39</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