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65"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1" r:id="rId40"/>
    <p:sldId id="323" r:id="rId41"/>
    <p:sldId id="324" r:id="rId42"/>
    <p:sldId id="325" r:id="rId43"/>
    <p:sldId id="326" r:id="rId44"/>
    <p:sldId id="365" r:id="rId45"/>
    <p:sldId id="366" r:id="rId46"/>
    <p:sldId id="3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2BA7E-53F2-4293-A3A8-BE3DCAF98E61}" v="3" dt="2025-04-23T10:14:22.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2T14:17:08.439" v="329" actId="2696"/>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docChg>
  </pc:docChgLst>
  <pc:docChgLst>
    <pc:chgData name="Alexander Milward" userId="cbb52dd4-e5f6-46c8-9343-7d9428ba7bbb" providerId="ADAL" clId="{32A2BA7E-53F2-4293-A3A8-BE3DCAF98E61}"/>
    <pc:docChg chg="undo redo custSel addSld delSld modSld">
      <pc:chgData name="Alexander Milward" userId="cbb52dd4-e5f6-46c8-9343-7d9428ba7bbb" providerId="ADAL" clId="{32A2BA7E-53F2-4293-A3A8-BE3DCAF98E61}" dt="2025-04-28T08:29:28.070" v="6"/>
      <pc:docMkLst>
        <pc:docMk/>
      </pc:docMkLst>
      <pc:sldChg chg="add del">
        <pc:chgData name="Alexander Milward" userId="cbb52dd4-e5f6-46c8-9343-7d9428ba7bbb" providerId="ADAL" clId="{32A2BA7E-53F2-4293-A3A8-BE3DCAF98E61}" dt="2025-04-23T10:14:21.655" v="4" actId="47"/>
        <pc:sldMkLst>
          <pc:docMk/>
          <pc:sldMk cId="3850298488" sldId="259"/>
        </pc:sldMkLst>
      </pc:sldChg>
      <pc:sldChg chg="add del">
        <pc:chgData name="Alexander Milward" userId="cbb52dd4-e5f6-46c8-9343-7d9428ba7bbb" providerId="ADAL" clId="{32A2BA7E-53F2-4293-A3A8-BE3DCAF98E61}" dt="2025-04-23T10:14:21.655" v="4" actId="47"/>
        <pc:sldMkLst>
          <pc:docMk/>
          <pc:sldMk cId="4290288293" sldId="260"/>
        </pc:sldMkLst>
      </pc:sldChg>
      <pc:sldChg chg="add del">
        <pc:chgData name="Alexander Milward" userId="cbb52dd4-e5f6-46c8-9343-7d9428ba7bbb" providerId="ADAL" clId="{32A2BA7E-53F2-4293-A3A8-BE3DCAF98E61}" dt="2025-04-23T10:14:21.655" v="4" actId="47"/>
        <pc:sldMkLst>
          <pc:docMk/>
          <pc:sldMk cId="2904369179" sldId="261"/>
        </pc:sldMkLst>
      </pc:sldChg>
      <pc:sldChg chg="modSp mod">
        <pc:chgData name="Alexander Milward" userId="cbb52dd4-e5f6-46c8-9343-7d9428ba7bbb" providerId="ADAL" clId="{32A2BA7E-53F2-4293-A3A8-BE3DCAF98E61}" dt="2025-04-28T08:29:28.070" v="6"/>
        <pc:sldMkLst>
          <pc:docMk/>
          <pc:sldMk cId="2149700993" sldId="335"/>
        </pc:sldMkLst>
        <pc:spChg chg="mod">
          <ac:chgData name="Alexander Milward" userId="cbb52dd4-e5f6-46c8-9343-7d9428ba7bbb" providerId="ADAL" clId="{32A2BA7E-53F2-4293-A3A8-BE3DCAF98E61}" dt="2025-04-28T08:29:28.070" v="6"/>
          <ac:spMkLst>
            <pc:docMk/>
            <pc:sldMk cId="2149700993" sldId="335"/>
            <ac:spMk id="6" creationId="{14E687C8-733D-CA4D-23ED-8BAA836178DE}"/>
          </ac:spMkLst>
        </pc:spChg>
      </pc:sldChg>
      <pc:sldChg chg="add del">
        <pc:chgData name="Alexander Milward" userId="cbb52dd4-e5f6-46c8-9343-7d9428ba7bbb" providerId="ADAL" clId="{32A2BA7E-53F2-4293-A3A8-BE3DCAF98E61}" dt="2025-04-23T10:14:22.480" v="5"/>
        <pc:sldMkLst>
          <pc:docMk/>
          <pc:sldMk cId="2880790730" sldId="365"/>
        </pc:sldMkLst>
      </pc:sldChg>
      <pc:sldChg chg="add del">
        <pc:chgData name="Alexander Milward" userId="cbb52dd4-e5f6-46c8-9343-7d9428ba7bbb" providerId="ADAL" clId="{32A2BA7E-53F2-4293-A3A8-BE3DCAF98E61}" dt="2025-04-23T10:14:22.480" v="5"/>
        <pc:sldMkLst>
          <pc:docMk/>
          <pc:sldMk cId="1710240731" sldId="366"/>
        </pc:sldMkLst>
      </pc:sldChg>
      <pc:sldChg chg="add del">
        <pc:chgData name="Alexander Milward" userId="cbb52dd4-e5f6-46c8-9343-7d9428ba7bbb" providerId="ADAL" clId="{32A2BA7E-53F2-4293-A3A8-BE3DCAF98E61}" dt="2025-04-23T10:14:22.480" v="5"/>
        <pc:sldMkLst>
          <pc:docMk/>
          <pc:sldMk cId="2173067170" sldId="367"/>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picChg chg="add mod">
          <ac:chgData name="Chloe Rodic" userId="85c4b904-cf81-48ab-b314-8f3c795b453b" providerId="ADAL" clId="{A5FDD892-8963-4A35-95CA-D01A702E69D1}" dt="2025-04-11T08:50:17.776" v="6" actId="962"/>
          <ac:picMkLst>
            <pc:docMk/>
            <pc:sldMk cId="2021095196" sldId="265"/>
            <ac:picMk id="4" creationId="{E1BCAD9A-7E7E-757D-2971-F182C81CA548}"/>
          </ac:picMkLst>
        </pc:picChg>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Alexander Milward" userId="cbb52dd4-e5f6-46c8-9343-7d9428ba7bbb" providerId="ADAL" clId="{72783F85-D60F-4B75-9D81-EA3CC578C097}"/>
    <pc:docChg chg="delSld">
      <pc:chgData name="Alexander Milward" userId="cbb52dd4-e5f6-46c8-9343-7d9428ba7bbb" providerId="ADAL" clId="{72783F85-D60F-4B75-9D81-EA3CC578C097}" dt="2025-04-22T15:15:40.043" v="13" actId="2696"/>
      <pc:docMkLst>
        <pc:docMk/>
      </pc:docMkLst>
      <pc:sldChg chg="del">
        <pc:chgData name="Alexander Milward" userId="cbb52dd4-e5f6-46c8-9343-7d9428ba7bbb" providerId="ADAL" clId="{72783F85-D60F-4B75-9D81-EA3CC578C097}" dt="2025-04-22T15:10:40.767" v="0" actId="2696"/>
        <pc:sldMkLst>
          <pc:docMk/>
          <pc:sldMk cId="2708108479" sldId="256"/>
        </pc:sldMkLst>
      </pc:sldChg>
      <pc:sldChg chg="del">
        <pc:chgData name="Alexander Milward" userId="cbb52dd4-e5f6-46c8-9343-7d9428ba7bbb" providerId="ADAL" clId="{72783F85-D60F-4B75-9D81-EA3CC578C097}" dt="2025-04-22T15:10:40.767" v="0" actId="2696"/>
        <pc:sldMkLst>
          <pc:docMk/>
          <pc:sldMk cId="2926641437" sldId="258"/>
        </pc:sldMkLst>
      </pc:sldChg>
      <pc:sldChg chg="del">
        <pc:chgData name="Alexander Milward" userId="cbb52dd4-e5f6-46c8-9343-7d9428ba7bbb" providerId="ADAL" clId="{72783F85-D60F-4B75-9D81-EA3CC578C097}" dt="2025-04-22T15:10:40.767" v="0" actId="2696"/>
        <pc:sldMkLst>
          <pc:docMk/>
          <pc:sldMk cId="2412263294" sldId="263"/>
        </pc:sldMkLst>
      </pc:sldChg>
      <pc:sldChg chg="del">
        <pc:chgData name="Alexander Milward" userId="cbb52dd4-e5f6-46c8-9343-7d9428ba7bbb" providerId="ADAL" clId="{72783F85-D60F-4B75-9D81-EA3CC578C097}" dt="2025-04-22T15:10:40.767" v="0" actId="2696"/>
        <pc:sldMkLst>
          <pc:docMk/>
          <pc:sldMk cId="3586371387" sldId="264"/>
        </pc:sldMkLst>
      </pc:sldChg>
      <pc:sldChg chg="del">
        <pc:chgData name="Alexander Milward" userId="cbb52dd4-e5f6-46c8-9343-7d9428ba7bbb" providerId="ADAL" clId="{72783F85-D60F-4B75-9D81-EA3CC578C097}" dt="2025-04-22T15:10:48.139" v="1" actId="2696"/>
        <pc:sldMkLst>
          <pc:docMk/>
          <pc:sldMk cId="1298895861" sldId="266"/>
        </pc:sldMkLst>
      </pc:sldChg>
      <pc:sldChg chg="del">
        <pc:chgData name="Alexander Milward" userId="cbb52dd4-e5f6-46c8-9343-7d9428ba7bbb" providerId="ADAL" clId="{72783F85-D60F-4B75-9D81-EA3CC578C097}" dt="2025-04-22T15:10:48.139" v="1" actId="2696"/>
        <pc:sldMkLst>
          <pc:docMk/>
          <pc:sldMk cId="2515326032" sldId="267"/>
        </pc:sldMkLst>
      </pc:sldChg>
      <pc:sldChg chg="del">
        <pc:chgData name="Alexander Milward" userId="cbb52dd4-e5f6-46c8-9343-7d9428ba7bbb" providerId="ADAL" clId="{72783F85-D60F-4B75-9D81-EA3CC578C097}" dt="2025-04-22T15:10:48.139" v="1" actId="2696"/>
        <pc:sldMkLst>
          <pc:docMk/>
          <pc:sldMk cId="617912550" sldId="268"/>
        </pc:sldMkLst>
      </pc:sldChg>
      <pc:sldChg chg="del">
        <pc:chgData name="Alexander Milward" userId="cbb52dd4-e5f6-46c8-9343-7d9428ba7bbb" providerId="ADAL" clId="{72783F85-D60F-4B75-9D81-EA3CC578C097}" dt="2025-04-22T15:10:48.139" v="1" actId="2696"/>
        <pc:sldMkLst>
          <pc:docMk/>
          <pc:sldMk cId="1196846237" sldId="271"/>
        </pc:sldMkLst>
      </pc:sldChg>
      <pc:sldChg chg="del">
        <pc:chgData name="Alexander Milward" userId="cbb52dd4-e5f6-46c8-9343-7d9428ba7bbb" providerId="ADAL" clId="{72783F85-D60F-4B75-9D81-EA3CC578C097}" dt="2025-04-22T15:13:40.938" v="5" actId="2696"/>
        <pc:sldMkLst>
          <pc:docMk/>
          <pc:sldMk cId="903438001" sldId="294"/>
        </pc:sldMkLst>
      </pc:sldChg>
      <pc:sldChg chg="del">
        <pc:chgData name="Alexander Milward" userId="cbb52dd4-e5f6-46c8-9343-7d9428ba7bbb" providerId="ADAL" clId="{72783F85-D60F-4B75-9D81-EA3CC578C097}" dt="2025-04-22T15:12:47.987" v="3" actId="2696"/>
        <pc:sldMkLst>
          <pc:docMk/>
          <pc:sldMk cId="1705024923" sldId="295"/>
        </pc:sldMkLst>
      </pc:sldChg>
      <pc:sldChg chg="del">
        <pc:chgData name="Alexander Milward" userId="cbb52dd4-e5f6-46c8-9343-7d9428ba7bbb" providerId="ADAL" clId="{72783F85-D60F-4B75-9D81-EA3CC578C097}" dt="2025-04-22T15:12:53.152" v="4" actId="2696"/>
        <pc:sldMkLst>
          <pc:docMk/>
          <pc:sldMk cId="2142185638" sldId="297"/>
        </pc:sldMkLst>
      </pc:sldChg>
      <pc:sldChg chg="del">
        <pc:chgData name="Alexander Milward" userId="cbb52dd4-e5f6-46c8-9343-7d9428ba7bbb" providerId="ADAL" clId="{72783F85-D60F-4B75-9D81-EA3CC578C097}" dt="2025-04-22T15:14:27.291" v="8" actId="2696"/>
        <pc:sldMkLst>
          <pc:docMk/>
          <pc:sldMk cId="3340900492" sldId="309"/>
        </pc:sldMkLst>
      </pc:sldChg>
      <pc:sldChg chg="del">
        <pc:chgData name="Alexander Milward" userId="cbb52dd4-e5f6-46c8-9343-7d9428ba7bbb" providerId="ADAL" clId="{72783F85-D60F-4B75-9D81-EA3CC578C097}" dt="2025-04-22T15:14:38.762" v="9" actId="2696"/>
        <pc:sldMkLst>
          <pc:docMk/>
          <pc:sldMk cId="2577993402" sldId="312"/>
        </pc:sldMkLst>
      </pc:sldChg>
      <pc:sldChg chg="del">
        <pc:chgData name="Alexander Milward" userId="cbb52dd4-e5f6-46c8-9343-7d9428ba7bbb" providerId="ADAL" clId="{72783F85-D60F-4B75-9D81-EA3CC578C097}" dt="2025-04-22T15:14:54.178" v="10" actId="2696"/>
        <pc:sldMkLst>
          <pc:docMk/>
          <pc:sldMk cId="3696715673" sldId="313"/>
        </pc:sldMkLst>
      </pc:sldChg>
      <pc:sldChg chg="del">
        <pc:chgData name="Alexander Milward" userId="cbb52dd4-e5f6-46c8-9343-7d9428ba7bbb" providerId="ADAL" clId="{72783F85-D60F-4B75-9D81-EA3CC578C097}" dt="2025-04-22T15:15:02.258" v="11" actId="2696"/>
        <pc:sldMkLst>
          <pc:docMk/>
          <pc:sldMk cId="150265833" sldId="316"/>
        </pc:sldMkLst>
      </pc:sldChg>
      <pc:sldChg chg="del">
        <pc:chgData name="Alexander Milward" userId="cbb52dd4-e5f6-46c8-9343-7d9428ba7bbb" providerId="ADAL" clId="{72783F85-D60F-4B75-9D81-EA3CC578C097}" dt="2025-04-22T15:15:10.239" v="12" actId="2696"/>
        <pc:sldMkLst>
          <pc:docMk/>
          <pc:sldMk cId="2743162233" sldId="317"/>
        </pc:sldMkLst>
      </pc:sldChg>
      <pc:sldChg chg="del">
        <pc:chgData name="Alexander Milward" userId="cbb52dd4-e5f6-46c8-9343-7d9428ba7bbb" providerId="ADAL" clId="{72783F85-D60F-4B75-9D81-EA3CC578C097}" dt="2025-04-22T15:15:10.239" v="12" actId="2696"/>
        <pc:sldMkLst>
          <pc:docMk/>
          <pc:sldMk cId="2470063987" sldId="318"/>
        </pc:sldMkLst>
      </pc:sldChg>
      <pc:sldChg chg="del">
        <pc:chgData name="Alexander Milward" userId="cbb52dd4-e5f6-46c8-9343-7d9428ba7bbb" providerId="ADAL" clId="{72783F85-D60F-4B75-9D81-EA3CC578C097}" dt="2025-04-22T15:15:40.043" v="13" actId="2696"/>
        <pc:sldMkLst>
          <pc:docMk/>
          <pc:sldMk cId="3345390492" sldId="327"/>
        </pc:sldMkLst>
      </pc:sldChg>
      <pc:sldChg chg="del">
        <pc:chgData name="Alexander Milward" userId="cbb52dd4-e5f6-46c8-9343-7d9428ba7bbb" providerId="ADAL" clId="{72783F85-D60F-4B75-9D81-EA3CC578C097}" dt="2025-04-22T15:14:16.141" v="7" actId="2696"/>
        <pc:sldMkLst>
          <pc:docMk/>
          <pc:sldMk cId="129317539" sldId="328"/>
        </pc:sldMkLst>
      </pc:sldChg>
      <pc:sldChg chg="del">
        <pc:chgData name="Alexander Milward" userId="cbb52dd4-e5f6-46c8-9343-7d9428ba7bbb" providerId="ADAL" clId="{72783F85-D60F-4B75-9D81-EA3CC578C097}" dt="2025-04-22T15:12:05.354" v="2" actId="2696"/>
        <pc:sldMkLst>
          <pc:docMk/>
          <pc:sldMk cId="1499262865" sldId="345"/>
        </pc:sldMkLst>
      </pc:sldChg>
      <pc:sldChg chg="del">
        <pc:chgData name="Alexander Milward" userId="cbb52dd4-e5f6-46c8-9343-7d9428ba7bbb" providerId="ADAL" clId="{72783F85-D60F-4B75-9D81-EA3CC578C097}" dt="2025-04-22T15:12:05.354" v="2" actId="2696"/>
        <pc:sldMkLst>
          <pc:docMk/>
          <pc:sldMk cId="2968355945" sldId="347"/>
        </pc:sldMkLst>
      </pc:sldChg>
      <pc:sldChg chg="del">
        <pc:chgData name="Alexander Milward" userId="cbb52dd4-e5f6-46c8-9343-7d9428ba7bbb" providerId="ADAL" clId="{72783F85-D60F-4B75-9D81-EA3CC578C097}" dt="2025-04-22T15:10:40.767" v="0" actId="2696"/>
        <pc:sldMkLst>
          <pc:docMk/>
          <pc:sldMk cId="2700140754" sldId="352"/>
        </pc:sldMkLst>
      </pc:sldChg>
      <pc:sldChg chg="del">
        <pc:chgData name="Alexander Milward" userId="cbb52dd4-e5f6-46c8-9343-7d9428ba7bbb" providerId="ADAL" clId="{72783F85-D60F-4B75-9D81-EA3CC578C097}" dt="2025-04-22T15:10:40.767" v="0" actId="2696"/>
        <pc:sldMkLst>
          <pc:docMk/>
          <pc:sldMk cId="2043513723" sldId="353"/>
        </pc:sldMkLst>
      </pc:sldChg>
      <pc:sldChg chg="del">
        <pc:chgData name="Alexander Milward" userId="cbb52dd4-e5f6-46c8-9343-7d9428ba7bbb" providerId="ADAL" clId="{72783F85-D60F-4B75-9D81-EA3CC578C097}" dt="2025-04-22T15:10:48.139" v="1" actId="2696"/>
        <pc:sldMkLst>
          <pc:docMk/>
          <pc:sldMk cId="304115058" sldId="354"/>
        </pc:sldMkLst>
      </pc:sldChg>
      <pc:sldChg chg="del">
        <pc:chgData name="Alexander Milward" userId="cbb52dd4-e5f6-46c8-9343-7d9428ba7bbb" providerId="ADAL" clId="{72783F85-D60F-4B75-9D81-EA3CC578C097}" dt="2025-04-22T15:10:48.139" v="1" actId="2696"/>
        <pc:sldMkLst>
          <pc:docMk/>
          <pc:sldMk cId="2044937136" sldId="355"/>
        </pc:sldMkLst>
      </pc:sldChg>
      <pc:sldChg chg="del">
        <pc:chgData name="Alexander Milward" userId="cbb52dd4-e5f6-46c8-9343-7d9428ba7bbb" providerId="ADAL" clId="{72783F85-D60F-4B75-9D81-EA3CC578C097}" dt="2025-04-22T15:10:40.767" v="0" actId="2696"/>
        <pc:sldMkLst>
          <pc:docMk/>
          <pc:sldMk cId="2732932127" sldId="356"/>
        </pc:sldMkLst>
      </pc:sldChg>
      <pc:sldChg chg="del">
        <pc:chgData name="Alexander Milward" userId="cbb52dd4-e5f6-46c8-9343-7d9428ba7bbb" providerId="ADAL" clId="{72783F85-D60F-4B75-9D81-EA3CC578C097}" dt="2025-04-22T15:10:40.767" v="0" actId="2696"/>
        <pc:sldMkLst>
          <pc:docMk/>
          <pc:sldMk cId="4283782823" sldId="357"/>
        </pc:sldMkLst>
      </pc:sldChg>
      <pc:sldChg chg="del">
        <pc:chgData name="Alexander Milward" userId="cbb52dd4-e5f6-46c8-9343-7d9428ba7bbb" providerId="ADAL" clId="{72783F85-D60F-4B75-9D81-EA3CC578C097}" dt="2025-04-22T15:10:48.139" v="1" actId="2696"/>
        <pc:sldMkLst>
          <pc:docMk/>
          <pc:sldMk cId="1254513404" sldId="359"/>
        </pc:sldMkLst>
      </pc:sldChg>
      <pc:sldChg chg="del">
        <pc:chgData name="Alexander Milward" userId="cbb52dd4-e5f6-46c8-9343-7d9428ba7bbb" providerId="ADAL" clId="{72783F85-D60F-4B75-9D81-EA3CC578C097}" dt="2025-04-22T15:10:48.139" v="1" actId="2696"/>
        <pc:sldMkLst>
          <pc:docMk/>
          <pc:sldMk cId="3977736540" sldId="360"/>
        </pc:sldMkLst>
      </pc:sldChg>
      <pc:sldChg chg="del">
        <pc:chgData name="Alexander Milward" userId="cbb52dd4-e5f6-46c8-9343-7d9428ba7bbb" providerId="ADAL" clId="{72783F85-D60F-4B75-9D81-EA3CC578C097}" dt="2025-04-22T15:10:48.139" v="1" actId="2696"/>
        <pc:sldMkLst>
          <pc:docMk/>
          <pc:sldMk cId="3008689492" sldId="361"/>
        </pc:sldMkLst>
      </pc:sldChg>
      <pc:sldChg chg="del">
        <pc:chgData name="Alexander Milward" userId="cbb52dd4-e5f6-46c8-9343-7d9428ba7bbb" providerId="ADAL" clId="{72783F85-D60F-4B75-9D81-EA3CC578C097}" dt="2025-04-22T15:10:48.139" v="1" actId="2696"/>
        <pc:sldMkLst>
          <pc:docMk/>
          <pc:sldMk cId="911313393" sldId="362"/>
        </pc:sldMkLst>
      </pc:sldChg>
      <pc:sldChg chg="del">
        <pc:chgData name="Alexander Milward" userId="cbb52dd4-e5f6-46c8-9343-7d9428ba7bbb" providerId="ADAL" clId="{72783F85-D60F-4B75-9D81-EA3CC578C097}" dt="2025-04-22T15:10:48.139" v="1" actId="2696"/>
        <pc:sldMkLst>
          <pc:docMk/>
          <pc:sldMk cId="1603083782" sldId="363"/>
        </pc:sldMkLst>
      </pc:sldChg>
      <pc:sldChg chg="del">
        <pc:chgData name="Alexander Milward" userId="cbb52dd4-e5f6-46c8-9343-7d9428ba7bbb" providerId="ADAL" clId="{72783F85-D60F-4B75-9D81-EA3CC578C097}" dt="2025-04-22T15:14:06.188" v="6" actId="2696"/>
        <pc:sldMkLst>
          <pc:docMk/>
          <pc:sldMk cId="788309708" sldId="3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240127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39</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40</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svg"/><Relationship Id="rId18" Type="http://schemas.openxmlformats.org/officeDocument/2006/relationships/image" Target="../media/image181.png"/><Relationship Id="rId3" Type="http://schemas.openxmlformats.org/officeDocument/2006/relationships/image" Target="../media/image3.png"/><Relationship Id="rId7" Type="http://schemas.openxmlformats.org/officeDocument/2006/relationships/image" Target="../media/image170.svg"/><Relationship Id="rId12" Type="http://schemas.openxmlformats.org/officeDocument/2006/relationships/image" Target="../media/image175.png"/><Relationship Id="rId17" Type="http://schemas.openxmlformats.org/officeDocument/2006/relationships/image" Target="../media/image180.svg"/><Relationship Id="rId2" Type="http://schemas.openxmlformats.org/officeDocument/2006/relationships/notesSlide" Target="../notesSlides/notesSlide35.xml"/><Relationship Id="rId16" Type="http://schemas.openxmlformats.org/officeDocument/2006/relationships/image" Target="../media/image179.png"/><Relationship Id="rId20" Type="http://schemas.openxmlformats.org/officeDocument/2006/relationships/image" Target="../media/image183.png"/><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4.svg"/><Relationship Id="rId5" Type="http://schemas.openxmlformats.org/officeDocument/2006/relationships/image" Target="../media/image5.png"/><Relationship Id="rId15" Type="http://schemas.openxmlformats.org/officeDocument/2006/relationships/image" Target="../media/image178.svg"/><Relationship Id="rId10" Type="http://schemas.openxmlformats.org/officeDocument/2006/relationships/image" Target="../media/image173.png"/><Relationship Id="rId19" Type="http://schemas.openxmlformats.org/officeDocument/2006/relationships/image" Target="../media/image182.svg"/><Relationship Id="rId4" Type="http://schemas.openxmlformats.org/officeDocument/2006/relationships/image" Target="../media/image4.png"/><Relationship Id="rId9" Type="http://schemas.openxmlformats.org/officeDocument/2006/relationships/image" Target="../media/image172.svg"/><Relationship Id="rId14" Type="http://schemas.openxmlformats.org/officeDocument/2006/relationships/image" Target="../media/image177.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85.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84.png"/><Relationship Id="rId11" Type="http://schemas.openxmlformats.org/officeDocument/2006/relationships/image" Target="../media/image187.svg"/><Relationship Id="rId5" Type="http://schemas.openxmlformats.org/officeDocument/2006/relationships/image" Target="../media/image5.png"/><Relationship Id="rId10" Type="http://schemas.openxmlformats.org/officeDocument/2006/relationships/image" Target="../media/image186.png"/><Relationship Id="rId4" Type="http://schemas.openxmlformats.org/officeDocument/2006/relationships/image" Target="../media/image4.png"/><Relationship Id="rId9" Type="http://schemas.openxmlformats.org/officeDocument/2006/relationships/image" Target="../media/image117.svg"/></Relationships>
</file>

<file path=ppt/slides/_rels/slide38.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svg"/><Relationship Id="rId3" Type="http://schemas.openxmlformats.org/officeDocument/2006/relationships/image" Target="../media/image3.png"/><Relationship Id="rId7" Type="http://schemas.openxmlformats.org/officeDocument/2006/relationships/image" Target="../media/image189.svg"/><Relationship Id="rId12" Type="http://schemas.openxmlformats.org/officeDocument/2006/relationships/image" Target="../media/image19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8.png"/><Relationship Id="rId11" Type="http://schemas.openxmlformats.org/officeDocument/2006/relationships/image" Target="../media/image193.svg"/><Relationship Id="rId5" Type="http://schemas.openxmlformats.org/officeDocument/2006/relationships/image" Target="../media/image5.png"/><Relationship Id="rId10" Type="http://schemas.openxmlformats.org/officeDocument/2006/relationships/image" Target="../media/image192.png"/><Relationship Id="rId4" Type="http://schemas.openxmlformats.org/officeDocument/2006/relationships/image" Target="../media/image4.png"/><Relationship Id="rId9" Type="http://schemas.openxmlformats.org/officeDocument/2006/relationships/image" Target="../media/image191.svg"/><Relationship Id="rId14" Type="http://schemas.openxmlformats.org/officeDocument/2006/relationships/image" Target="../media/image196.png"/></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89.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5.png"/><Relationship Id="rId10" Type="http://schemas.openxmlformats.org/officeDocument/2006/relationships/image" Target="../media/image197.png"/><Relationship Id="rId4" Type="http://schemas.openxmlformats.org/officeDocument/2006/relationships/image" Target="../media/image4.png"/><Relationship Id="rId9" Type="http://schemas.openxmlformats.org/officeDocument/2006/relationships/image" Target="../media/image65.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3.png"/><Relationship Id="rId7" Type="http://schemas.openxmlformats.org/officeDocument/2006/relationships/image" Target="../media/image199.svg"/><Relationship Id="rId12" Type="http://schemas.openxmlformats.org/officeDocument/2006/relationships/image" Target="../media/image204.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5.png"/><Relationship Id="rId10" Type="http://schemas.openxmlformats.org/officeDocument/2006/relationships/image" Target="../media/image202.svg"/><Relationship Id="rId4" Type="http://schemas.openxmlformats.org/officeDocument/2006/relationships/image" Target="../media/image4.png"/><Relationship Id="rId9" Type="http://schemas.openxmlformats.org/officeDocument/2006/relationships/image" Target="../media/image201.png"/></Relationships>
</file>

<file path=ppt/slides/_rels/slide4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05.png"/><Relationship Id="rId5" Type="http://schemas.openxmlformats.org/officeDocument/2006/relationships/image" Target="../media/image5.png"/><Relationship Id="rId10" Type="http://schemas.openxmlformats.org/officeDocument/2006/relationships/image" Target="../media/image207.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5.png"/><Relationship Id="rId7" Type="http://schemas.openxmlformats.org/officeDocument/2006/relationships/image" Target="../media/image2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2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4806-907A-7138-E482-748D90CD0BD8}"/>
            </a:ext>
          </a:extLst>
        </p:cNvPr>
        <p:cNvGrpSpPr/>
        <p:nvPr/>
      </p:nvGrpSpPr>
      <p:grpSpPr>
        <a:xfrm>
          <a:off x="0" y="0"/>
          <a:ext cx="0" cy="0"/>
          <a:chOff x="0" y="0"/>
          <a:chExt cx="0" cy="0"/>
        </a:xfrm>
      </p:grpSpPr>
      <p:pic>
        <p:nvPicPr>
          <p:cNvPr id="4" name="Picture 3" descr="A person getting an eye surgery&#10;&#10;AI-generated content may be incorrect.">
            <a:extLst>
              <a:ext uri="{FF2B5EF4-FFF2-40B4-BE49-F238E27FC236}">
                <a16:creationId xmlns:a16="http://schemas.microsoft.com/office/drawing/2014/main" id="{E1BCAD9A-7E7E-757D-2971-F182C81CA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02109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Good Quality </a:t>
            </a:r>
          </a:p>
          <a:p>
            <a:r>
              <a:rPr lang="en-US" sz="5400" b="1">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TotalTime>
  <Words>2761</Words>
  <Application>Microsoft Office PowerPoint</Application>
  <PresentationFormat>Widescreen</PresentationFormat>
  <Paragraphs>259</Paragraphs>
  <Slides>43</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